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유대에 있는 사도들과 형제들이 이방 사람들도 하나님의 말씀을 받았다는 소식을 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apostles and the brothers throughout Judea heard that the Gentiles also had received the word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이런 일이 세 번 일어난 후에 모든 것이 다시 하늘로 올라갔습니다.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happened three times, and then it was all pulled up to heaven again.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바로 그때 가이사랴에서 나를 부르러 온 세 사람이 내가 묵고 있던 집을 찾아왔습니다.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"Right then three men who had been sent to me from Caesarea stopped at the house where I was staying.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그리고 성령께서 그들과 함께 가기를 주저하지 말라고 내게 말씀하셨습니다. 여기 있는 이 여섯 명의 형제들도 나와 함께 고넬료의 집으로 들어갔습니다.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Spirit told me to have no hesitation about going with them. These six brothers also went with me, and we entered the man's house.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고넬료는 자기 집에 천사가 나타나서 ‘욥바에 사람을 보내 베드로라 하는 시몬을 찾아라.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told us how he had seen an angel appear in his house and say, `Send to Joppa for Simon who is called Peter.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너와 네 온 집을 구원할 말씀을 가져올 것이다’라고 한 이야기를 우리에게 전해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bring you a message through which you and all your household will be saved.'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말을 시작하자 성령이 처음 우리에게 내려오신 것처럼 그들에게도 내려오셨습니다.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I began to speak, the Holy Spirit came on them as he had come on us at the beginning.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그때 나는 ‘요한은 물로 세례를 주었지만 너희는 성령으로 세례를 받을 것이다’라고 하신 주의 말씀이 생각났습니다.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remembered what the Lord had said: `John baptized with water, but you will be baptized with the Holy Spirit.'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그러니 하나님께서 주 예수 그리스도를 믿는 우리에게 주신 바로 그 선물을 그들에게도 주셨는데 내가 누구라고 감히 하나님을 반대할 수 있겠습니까?”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if God gave them the same gift as he gave us, who believed in the Lord Jesus Christ, who was I to think that I could oppose God?"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이 말을 듣고 더 이상 할 말이 없었습니다. 그들은 하나님을 찬양하며 “그렇다면 하나님께서 이방 사람들에게도 생명 얻는 회개를 허락하신 것이로군요”라고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heard this, they had no further objections and praised God, saying, "So then, God has granted even the Gentiles repentance unto life."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무렵 스데반의 일로 인해 핍박을 받아 뿔뿔이 흩어진 사람들은 페니키아, 키프로스 그리고 안디옥까지 건너가 유대 사람들에게만 말씀을 전하고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those who had been scattered by the persecution in connection with Stephen traveled as far as Phoenicia, Cyprus and Antioch, telling the message only to Jews.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그래서 베드로가 예루살렘에 올라갔을 때 할례 받은 신자들이 그를 비난하며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when Peter went up to Jerusalem, the circumcised believers criticized him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그런데 그 가운데 키프로스와 구레네 출신인 몇 사람은 안디옥으로 들어가 그리스 사람들에게도 주 예수의 복음을 전하기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of them, however, men from Cyprus and Cyrene, went to Antioch and began to speak to Greeks also, telling them the good news about the Lord Jesus.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주의 손이 그들과 함께하셔서 많은 수의 사람들이 믿고 주께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Lord's hand was with them, and a great number of people believed and turned to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 소식이 예루살렘에 있는 교회에 전해지자 그들은 바나바를 안디옥으로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News of this reached the ears of the church at Jerusalem, and they sent Barnabas to Antioch.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바나바는 안디옥에 도착해 하나님의 은혜가 내린 것을 보고 기뻐하며 온 마음을 다해 주께 끝까지 충성하라고 그들 모두를 격려했습니다.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arrived and saw the evidence of the grace of God, he was glad and encouraged them all to remain true to the Lord with all their hearts.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그는 착하고 성령과 믿음이 충만한 사람이었기 때문에 수많은 사람들이 주께 나오게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was a good man, full of the Holy Spirit and faith, and a great number of people were brought to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그리고 바나바는 사울을 찾으러 다소로 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Barnabas went to Tarsus to look for Saul,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그를 만나 안디옥으로 데리고 왔습니다. 그리하여 바나바와 사울은 1년 내내 그곳 교회에 머물면서 많은 사람들을 가르쳤습니다. 그리고 안디옥에서 제자들은 처음으로 ‘그리스도의 사람’이라고 불리게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he found him, he brought him to Antioch. So for a whole year Barnabas and Saul met with the church and taught great numbers of people. The disciples were called Christians first at Antioch.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 기간 동안 몇몇 예언자들이 예루살렘에서 안디옥으로 내려왔습니다.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During this time some prophets came down from Jerusalem to Antioch.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 가운데 아가보라는 사람이 있었는데 그가 일어나 로마 전역에 심한 기근이 들 것이라고 성령으로 예언했습니다. (이 일은 글라우디오 황제가 다스리는 때 일어났습니다.)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of them, named Agabus, stood up and through the Spirit predicted that a severe famine would spread over the entire Roman world. (This happened during the reign of Claudius.)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제자들은 각자 자기 형편에 따라 유대에 살고 있는 형제들을 돕기로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disciples, each according to his ability, decided to provide help for the brothers living in Judea.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“당신이 어떻게 할례받지 않은 사람들의 집에 들어가 그들과 함께 식사를 할 수 있소?” 라고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said, "You went into the house of uncircumcised men and ate with them."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그들은 이렇게 해서 모은 헌금을 바나바와 사울 편으로 예루살렘 교회 장로들에게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they did, sending their gift to the elders by Barnabas and Saul.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베드로가 입을 열어 그 일의 자초지종을 차근차근 설명하기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Peter began and explained everything to them precisely as it had happened: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“내가 욥바에서 기도하다가 비몽사몽간에 환상을 보았는데 하늘에서 큰 보자기 같은 게 네 귀퉁이가 묶인 채로 내가 있는 곳까지 내려오는 것이 보였습니다.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was in the city of Joppa praying, and in a trance I saw a vision. I saw something like a large sheet being let down from heaven by its four corners, and it came down to where I was.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그 안을 들여다보니 네 발 달린 땅의 짐승들과 들짐승들과 기어다니는 것들과 공중의 새들이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looked into it and saw four-footed animals of the earth, wild beasts, reptiles, and birds of the air.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그때 ‘베드로야, 일어나 잡아먹어라’는 소리가 내게 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heard a voice telling me, `Get up, Peter. Kill and eat.'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나는 ‘말도 안 됩니다. 주님, 불결하거나 더러운 것은 한 번도 제 입에 들어간 적이 없습니다’라고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replied, `Surely not, Lord! Nothing impure or unclean has ever entered my mouth.'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그런데 하늘에서 다시 ‘하나님께서 깨끗하게 하신 것을 불결하다고 하지 마라’ 하는 음성이 들려왔습니다.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voice spoke from heaven a second time, `Do not call anything impure that God has made clean.'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