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그 무렵 헤롯 왕이 교회를 박해하려고 교회에 속한 몇몇 사람들을 체포했습니다.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was about this time that King Herod arrested some who belonged to the church, intending to persecute them.</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그들은 첫 번째 경비병들과 두 번째 경비병들을 지나서 성으로 통하는 철문에 이르렀습니다. 그 문이 저절로 열려 그들은 바깥으로 나왔습니다. 거리를 하나 지나자 갑자기 천사가 떠나갔습니다.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passed the first and second guards and came to the iron gate leading to the city. It opened for them by itself, and they went through it. When they had walked the length of one street, suddenly the angel left him.</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그제야 비로소 베드로는 정신이 들어 “이제야 분명히 알겠다. 주께서 천사를 보내 헤롯의 손아귀와 유대 사람들의 모든 기대에서 나를 구해 주셨다”고 말했습니다.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Peter came to himself and said, "Now I know without a doubt that the Lord sent his angel and rescued me from Herod's clutches and from everything the Jewish people were anticipating."</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이 사실을 깨달은 후 그는 마가라고도 하는 요한의 어머니 마리아의 집으로 갔습니다. 많은 사람들이 그곳에 모여 기도하고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this had dawned on him, he went to the house of Mary the mother of John, also called Mark, where many people had gathered and were praying.</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베드로가 대문을 두드리자 로데라는 어린 여종이 문을 열어 주러 나왔습니다.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Peter knocked at the outer entrance, and a servant girl named Rhoda came to answer the door.</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여종은 베드로의 목소리인 줄 알아차리고 너무나 기뻐서 문 여는 것도 잊은 채 달려가 베드로가 문 밖에 와 있다고 소리쳤습니다.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she recognized Peter's voice, she was so overjoyed she ran back without opening it and exclaimed, "Peter is at the door!"</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그러자 사람들이 여종에게 “네가 미쳤구나”라고 말했습니다. 그러나 여종이 계속 사실이라고 우겨대자 그들은 “베드로의 천사겠지”라고 말했습니다.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"You're out of your mind," they told her. When she kept insisting that it was so, they said, "It must be his angel."</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그때 베드로가 계속 문을 두드렸습니다. 그들이 문을 열고 베드로를 보더니 깜짝 놀랐습니다.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Peter kept on knocking, and when they opened the door and saw him, they were astonished.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베드로는 조용히 하라고 손짓하며 주께서 자신을 감옥 밖으로 끌어내신 경위를 설명했습니다. “이 사실을 야고보와 그 형제들에게 알려 주시오”라고 말하고서 베드로는 다른 곳으로 떠났습니다.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Peter motioned with his hand for them to be quiet and described how the Lord had brought him out of prison. "Tell James and the brothers about this," he said, and then he left for another place.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아침이 되자 베드로가 없어진 일로 인해 군인들 사이에는 적지 않은 소동이 벌어졌습니다.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morning, there was no small commotion among the soldiers as to what had become of Peter.</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헤롯이 샅샅이 뒤져 보았지만 베드로를 찾을 수 없게 되자 헤롯은 경비병들을 심문한 뒤 그들을 대신 처형하라고 명령했습니다. 그 후 헤롯은 유대를 떠나 가이사랴로 가서 잠시 그곳에서 지냈습니다.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Herod had a thorough search made for him and did not find him, he cross-examined the guards and ordered that they be executed. Then Herod went from Judea to Caesarea and stayed there a while.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헤롯은 먼저 요한의 형제 야고보를 칼로 죽였습니다.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had James, the brother of John, put to death with the sword.</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당시 헤롯은 두로와 시돈 사람들을 못마땅하게 여기고 있었습니다. 그래서 그들은 무리를 지어 헤롯에게 와서 왕의 시종 블라스도를 설득해 화친을 요청했습니다. 이것은 자기들이 헤롯 왕의 영토에서 나는 양식을 공급받고 있기 때문이었습니다.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had been quarreling with the people of Tyre and Sidon; they now joined together and sought an audience with him. Having secured the support of Blastus, a trusted personal servant of the king, they asked for peace, because they depended on the king's country for their food supply.</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약속한 날에 헤롯은 왕의 의복을 갖춰 입고 왕좌에 앉아 사람들에게 연설을 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appointed day Herod, wearing his royal robes, sat on his throne and delivered a public address to the people.</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그러자 사람들은 “이것은 신의 음성이지 사람의 음성이 아니다”라고 외쳤습니다.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shouted, "This is the voice of a god, not of a man."</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그런데 헤롯이 하나님께 영광을 돌리지 않았기 때문에 주의 천사가 즉시 헤롯을 내리쳐서 그는 벌레에 먹혀 죽고 말았습니다.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Immediately, because Herod did not give praise to God, an angel of the Lord struck him down, and he was eaten by worms and died.</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그러나 하나님의 말씀은 점점 널리 퍼져서 믿는 사람이 더욱 늘어나게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word of God continued to increase and spread.</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바나바와 사울이 자기 임무를 마치자 그들은 마가라고도 하는 요한을 데리고 예루살렘에서 돌아왔습니다.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Barnabas and Saul had finished their mission, they returned from Jerusalem, taking with them John, also called Mark.</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이 일을 유대 사람들이 기뻐하는 것을 본 헤롯은 이어 베드로도 잡아들였습니다. 이때는 무교절 기간이었습니다.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he saw that this pleased the Jews, he proceeded to seize Peter also. This happened during the Feast of Unleavened Bread.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그는 베드로를 잡아 감옥에 가두고 군인들을 네 명씩 한 조를 지어서 네 조가 지키도록 했습니다. 헤롯은 유월절이 지나면 그를 백성들 앞에 끌어내 공개적으로 재판할 생각이었습니다.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arresting him, he put him in prison, handing him over to be guarded by four squads of four soldiers each. Herod intended to bring him out for public trial after the Passover.</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이렇게 베드로는 감옥에 갇혔고 교회는 그를 위해 하나님께 간절히 기도했습니다.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Peter was kept in prison, but the church was earnestly praying to God for him.</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헤롯이 베드로를 재판장으로 끌어내려고 하던 전날 밤, 베드로는 두 개의 쇠사슬에 묶인 채 두 명의 군인들 사이에서 잠들어 있었고 경비병들이 감옥 문을 지키고 서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night before Herod was to bring him to trial, Peter was sleeping between two soldiers, bound with two chains, and sentries stood guard at the entrance.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그런데 갑자기 주의 천사가 나타나더니 감방에 빛이 환하게 비치는 것이었습니다. 그가 베드로의 옆구리를 찔러 깨우며 “어서 일어나거라” 하고 말했습니다. 그러자 베드로의 손목에 매여 있던 쇠사슬이 풀렸습니다.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Suddenly an angel of the Lord appeared and a light shone in the cell. He struck Peter on the side and woke him up. "Quick, get up!" he said, and the chains fell off Peter's wrists.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그때 천사가 베드로에게 “허리띠를 매고 신을 신어라” 하고 말하자 베드로는 그렇게 했습니다. 천사가 다시 “겉옷을 입고 나를 따라오너라”고 말했습니다.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angel said to him, "Put on your clothes and sandals." And Peter did so. "Wrap your cloak around you and follow me," the angel told him.</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베드로는 천사를 따라 감옥에서 나오면서도 도대체 천사가 하는 일이 꿈인지 생시인지 알 수 없었습니다. 그저 환상인 것만 같았습니다.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Peter followed him out of the prison, but he had no idea that what the angel was doing was really happening; he thought he was seeing a vision.</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