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안디옥 교회에는 예언자들과 교사들이 있었습니다. 그들은 바나바, 니게르라고 하는 시므온, 구레네 사람 루기오, 분봉왕 헤롯 안티파스와 어릴 때부터 함께 자란 마나엔 그리고 사울이었습니다.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church at Antioch there were prophets and teachers: Barnabas, Simeon called Niger, Lucius of Cyrene, Manaen (who had been brought up with Herod the tetrarch) and Saul.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마귀의 자식아! 너는 모든 의의 원수로다! 너는 갖은 속임수와 거짓으로 가득 차 있구나. 주의 바른 길을 어지럽게 하는 일을 그치지 못하겠느냐?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child of the devil and an enemy of everything that is right! You are full of all kinds of deceit and trickery. Will you never stop perverting the right ways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이제 주의 손이 너를 치심으로 네 눈이 멀어 얼마 동안 햇빛을 보지 못할 것이다.” 그러자 즉시 안개와 어둠이 그를 덮쳤고 그는 이리저리 더듬으며 자기 손을 잡아 이끌어 줄 사람을 찾았습니다.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hand of the Lord is against you. You are going to be blind, and for a time you will be unable to see the light of the sun." Immediately mist and darkness came over him, and he groped about, seeking someone to lead him by the hand.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일을 보자 총독이 믿게 됐고 주에 관한 가르침에 그저 놀랄 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proconsul saw what had happened, he believed, for he was amazed at the teaching about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바울과 그 일행은 바보에서 배를 타고 밤빌리아에 있는 버가에 이르렀습니다. 그곳에서 요한은 그들과 헤어져 예루살렘으로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Paphos, Paul and his companions sailed to Perga in Pamphylia, where John left them to return to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그들은 버가에서 더 나아가 비시디아 안디옥으로 갔습니다. 그리고 안식일이 돼 회당에 들어가 앉았습니다.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Perga they went on to Pisidian Antioch. On the Sabbath they entered the synagogue and sat down.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율법서와 예언자들의 글을 낭독한 뒤에 회당 지도자들이 바울과 바나바에게 전갈을 보내 “형제들이여, 이 사람들에게 권면해 줄 말씀이 있으면 하시오”라고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reading from the Law and the Prophets, the synagogue rulers sent word to them, saying, "Brothers, if you have a message of encouragement for the people, please speak."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바울이 일어나 손짓하며 말했습니다. “이스라엘 사람들 또 하나님을 경외하는 이방 사람들이여, 내 말을 들으십시오.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Standing up, Paul motioned with his hand and said: "Men of Israel and you Gentiles who worship God, listen to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백성의 하나님께서는 우리 조상들을 선택하셔서 이 민족이 이집트 땅에 사는 동안 큰 민족이 되게 하시고 큰 권능으로 그들을 그 나라에서 이끌어 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the people of Israel chose our fathers; he made the people prosper during their stay in Egypt, with mighty power he led them out of that country,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광야에서 40년 동안 그들의 소행을 참으시고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endured their conduct for about forty years in the desert,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가나안 땅의 일곱 민족을 멸하셔서 그 땅을 이스라엘 백성들에게 유업으로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overthrew seven nations in Canaan and gave their land to his people as their inheritance.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주께 예배드리며 금식하고 있을 때 성령께서 그들에게 “너희는 바나바와 사울을 따로 세워 내가 그들에게 맡긴 일을 하게 하라”고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worshiping the Lord and fasting, the Holy Spirit said, "Set apart for me Barnabas and Saul for the work to which I have called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모든 일은 450여 년에 걸쳐 일어났습니다. 그 뒤 하나님께서는 그들에게 예언자 사무엘 시대까지 사사들을 세워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took about 450 years. "After this, God gave them judges until the time of Samuel the prophet.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후 이 백성들이 왕을 요구하자 하나님께서 베냐민 지파 기스의 아들 사울을 주어 40년 동안 다스리게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asked for a king, and he gave them Saul son of Kish, of the tribe of Benjamin, who ruled forty years.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그리고 사울을 폐하신 하나님께서는 다윗을 그들의 왕으로 세우셨습니다. 다윗에 대해 증언하시기를 ‘내가 이새의 아들 다윗을 보니 내 마음에 꼭 맞는 사람임을 알았다. 내가 바라는 모든 것을 그가 이룰 것이다’라고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removing Saul, he made David their king. He testified concerning him: `I have found David son of Jesse a man after my own heart; he will do everything I want him to do.'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하나님께서는 약속하신 대로 다윗의 자손 가운데 구세주를 이스라엘에게 보내 주셨는데 그 사람이 바로 예수입니다.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this man's descendants God has brought to Israel the Savior Jesus, as he promised.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예수께서 오시기 전에는 요한이 이스라엘 모든 백성들에게 회개의 세례를 선포했습니다.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 coming of Jesus, John preached repentance and baptism to all the people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그리고 요한은 자기 사역을 끝마칠 무렵 ‘너희는 나를 누구라고 생각하느냐? 나는 그리스도가 아니다. 그러나 그리스도는 내 뒤에 오실 것인데 나는 그분의 신발끈을 풀 자격도 없는 사람이다’라고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John was completing his work, he said: `Who do you think I am? I am not that one. No, but he is coming after me, whose sandals I am not worthy to untie.'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아브라함의 자손인 형제들이여! 그리고 하나님을 경외하는 이방 사람들이여! 하나님께서 이 구원의 말씀을 우리에게 보내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children of Abraham, and you God-fearing Gentiles, it is to us that this message of salvation has been sent.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예루살렘에 사는 사람들과 그 지도자들은 예수를 알아보기는 커녕 오히려 예수를 정죄해 안식일마다 읽는 예언자들의 말씀을 그대로 이루었습니다.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Jerusalem and their rulers did not recognize Jesus, yet in condemning him they fulfilled the words of the prophets that are read every Sabbath.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그들은 사형을 선고할 근거를 전혀 찾지 못했음에도 예수를 죽여 달라고 빌라도에게 요구하고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they found no proper ground for a death sentence, they asked Pilate to have him executed.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예수에 관해 성경에 기록된 모든 말씀대로 행한 뒤 예수를 나무에서 끌어내려 무덤에 묻었습니다.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carried out all that was written about him, they took him down from the tree and laid him in a tomb.</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그래서 그들은 금식하며 기도한 후 바나바와 사울에게 손을 얹고 그들을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after they had fasted and prayed, they placed their hands on them and sent them off.</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하나님께서는 죽은 사람들 가운데서 예수를 살리셨습니다.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raised him from the dead,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후 여러 날 동안 예수는 갈릴리로부터 예루살렘까지 자기와 동행했던 사람들에게 나타나셨습니다. 그들이 바로 지금 백성들에게 예수를 증거하는 사람들입니다.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 many days he was seen by those who had traveled with him from Galilee to Jerusalem. They are now his witnesses to our people.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우리도 여러분에게 하나님께서 우리 조상들에게 약속하신 좋은 소식을 전하고자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tell you the good news: What God promised our fathers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하나님께서는 예수를 살리심으로써 그들의 자손인 우리에게 그 약속이 이뤄지게 하셨습니다. 이것은 시편 2편에 기록된 것과 같습니다. ‘너는 내 아들이다. 오늘 내가 너를 낳았다.’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fulfilled for us, their children, by raising up Jesus. As it is written in the second Psalm: "`You are my Son; today I have become your Father.'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하나님께서는 죽은 사람들 가운데서 예수를 다시 살리시고 썩지 않게 하셨는데 이것은 ‘내가 다윗에게 약속한 거룩하고 확실한 복을 너희에게 줄 것이다’라고 말씀하셨던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fact that God raised him from the dead, never to decay, is stated in these words: "`I will give you the holy and sure blessings promised to David.'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다른 시편에도 기록돼 있습니다. ‘주께서는 주의 거룩하신 분을 썩게 내버려 두지 않으실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it is stated elsewhere: "`You will not let your Holy One see decay.'</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다윗은 한평생 하나님의 뜻을 잘 받들다 결국 잠들어 자기 조상들과 함께 묻혔고 그 시체는 썩고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David had served God's purpose in his own generation, he fell asleep; he was buried with his fathers and his body decayed.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그러나 하나님께서 죽은 사람들 가운데서 살리신 분은 썩지 않으셨습니다.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one whom God raised from the dead did not see decay.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그러므로 내 형제들이여, 예수를 통해 죄 용서함 받을 수 있다는 소식이 여러분에게 선포되고 있음을 알기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brothers, I want you to know that through Jesus the forgiveness of sins is proclaimed to you.</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여러분이 모세의 율법으로는 의롭게 될 수 없었던 모든 것에서도 예수를 믿는 사람은 누구나 의롭다고 인정을 받게 되는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him everyone who believes is justified from everything you could not be justified from by the law of Moses.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두 사람은 성령의 보내심을 받아 실루기아로 내려갔다가 거기서 배를 타고 키프로스로 가게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of them, sent on their way by the Holy Spirit, went down to Seleucia and sailed from there to Cyprus.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그러므로 예언자들이 말한 것이 여러분에게 일어나지 않도록 조심하십시오.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care that what the prophets have said does not happen to you:</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‘보라. 너희 비웃는 사람들아! 너희는 놀라고 망하라. 내가 너희 시대에 한 가지 일을 행하겠다. 누군가 그 일을 너희에게 전해 준다 해도 너희가 믿지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you scoffers, wonder and perish, for I am going to do something in your days that you would never believe, even if someone told you.'"</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바울과 바나바가 회당에서 나오는데 사람들이 그들에게 다음 안식일에도 이 말씀을 좀 더 해 달라며 부탁했습니다.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Paul and Barnabas were leaving the synagogue, the people invited them to speak further about these things on the next Sabbath.</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집회가 다 끝난 후 많은 유대 사람들과 유대교로 개종한 경건한 사람들이 바울과 바나바를 따라왔습니다. 그들은 그 사람들과 함께 이야기를 나누고 하나님의 은혜 가운데 계속 머물러 있으라고 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congregation was dismissed, many of the Jews and devout converts to Judaism followed Paul and Barnabas, who talked with them and urged them to continue in the grace of God.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다음 안식일에는 그 도시의 사람들이 거의 다 주의 말씀을 듣기 위해 모였습니다.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next Sabbath almost the whole city gathered to hear the word of the Lord.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 무리를 본 유대 사람들은 시기심으로 가득 차 바울이 말하는 것을 반대하며 모욕했습니다.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Jews saw the crowds, they were filled with jealousy and talked abusively against what Paul was saying.</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그때 바울과 바나바가 그들에게 담대하게 대답했습니다. “우리는 하나님의 말씀을 여러분에게 먼저 전하지 않을 수 없었습니다. 그런데도 여러분은 그 말씀을 거절하고 영원한 생명을 얻기에 합당치 못한 사람이라고 스스로 판단하고 있습니다. 그렇기 때문에 우리는 이제 이방 사람들에게 눈을 돌립니다.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and Barnabas answered them boldly: "We had to speak the word of God to you first. Since you reject it and do not consider yourselves worthy of eternal life, we now turn to the Gentiles.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이것이 바로 주께서 우리에게 하신 명령이기 때문입니다. ‘내가 너를 이방 사람들의 빛으로 삼았으니 이는 네가 땅 끝까지 구원을 이루게 하려는 것이다.’” 사49:6</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has commanded us: "`I have made you a light for the Gentiles, that you may bring salvation to the ends of the earth.'"</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 말을 들은 이방 사람들은 기뻐하며 주의 말씀을 찬양했습니다. 그리고 영원한 생명을 얻도록 선택된 사람들은 모두 믿게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Gentiles heard this, they were glad and honored the word of the Lord; and all who were appointed for eternal life believed.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그리하여 주의 말씀이 그 지방 전체에 두루 퍼졌습니다.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spread through the whole region.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살라미에 이르러서는 유대 사람의 여러 회당에서 하나님의 말씀을 선포했습니다. 요한이 동행하며 그들을 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at Salamis, they proclaimed the word of God in the Jewish synagogues. John was with them as their helper.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그러나 유대 사람들은 경건한 귀부인들과 그 도시의 지도자들을 선동해 바울과 바나바를 핍박하게 했고 결국 그 지방에서 그들을 강제로 내쫓았습니다.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Jews incited the God-fearing women of high standing and the leading men of the city. They stirred up persecution against Paul and Barnabas, and expelled them from their region.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그러자 바울과 바나바는 발에 붙어 있던 먼지를 그들을 향해 떨어 버리고 이고니온으로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shook the dust from their feet in protest against them and went to Iconium.</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제자들은 기쁨과 성령으로 충만했습니다.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disciples were filled with joy and with the Holy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그 섬을 가로질러 바보에 도착했습니다. 거기서 그들은 바예수라는 사람을 만났는데 그는 유대 사람 마술사요, 거짓 예언자로서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traveled through the whole island until they came to Paphos. There they met a Jewish sorcerer and false prophet named Bar-Jesus,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총독 서기오 바울 곁에 함께 있는 사람이었습니다. 지성적이었던 총독은 하나님의 말씀을 듣고 싶어 바나바와 사울에게 사람을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was an attendant of the proconsul, Sergius Paulus. The proconsul, an intelligent man, sent for Barnabas and Saul because he wanted to hear the word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엘루마라고도 하는 이 마술사가 그들을 막으며 총독이 믿음을 갖지 못하게 하려고 애를 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Elymas the sorcerer (for that is what his name means) opposed them and tried to turn the proconsul from the faith.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바울이라고도 하는 사울이 성령충만한 가운데 엘루마를 뚫어지게 쳐다보며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who was also called Paul, filled with the Holy Spirit, looked straight at Elymas and said,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