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이고니온에서도 바울과 바나바는 유대 사람의 회당에 들어가 복음을 전했습니다. 그러자 많은 수의 유대 사람들과 이방 사람들이 믿게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Iconium Paul and Barnabas went as usual into the Jewish synagogue. There they spoke so effectively that a great number of Jews and Gentiles believed.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큰 소리로 “당신 발로 똑바로 일어서시오!”라고 외쳤습니다. 그 말에 그 사람은 벌떡 일어나 걷기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called out, "Stand up on your feet!" At that, the man jumped up and began to walk.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사람들은 바울이 한 일을 보고 루가오니아 말로 소리 질렀습니다. “신들이 사람의 모습으로 우리에게 내려오셨다!”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crowd saw what Paul had done, they shouted in the Lycaonian language, "The gods have come down to us in human form!"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바나바는 ‘제우스’라 부르고 바울은 주로 말을 하기 때문에 ‘헤르메스’라고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Barnabas they called Zeus, and Paul they called Hermes because he was the chief speaker.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도시 밖에 있는 제우스 신전의 제사장은 황소들과 화환들을 성문 앞으로 가져왔습니다. 사람들과 함께 그들에게 제물을 바치려는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of Zeus, whose temple was just outside the city, brought bulls and wreaths to the city gates because he and the crowd wanted to offer sacrifices to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두 사도 바나바와 바울은 이 말을 듣고 옷을 찢으며 사람들 속으로 뛰어 들어가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apostles Barnabas and Paul heard of this, they tore their clothes and rushed out into the crowd, shouting: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“사람들이여, 왜 이런 행동을 합니까? 우리도 여러분과 똑같은 사람입니다. 우리가 여러분에게 복음을 전하는 것은 여러분이 이런 헛된 것을 버리고 하늘과 땅과 바다와 그 안의 모든 것을 만드신 살아 계신 하나님께로 돌아오라고 하는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why are you doing this? We too are only men, human like you. We are bringing you good news, telling you to turn from these worthless things to the living God, who made heaven and earth and sea and everything in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과거에는 하나님께서 모든 민족들이 제멋대로 가도록 내버려 두셨습니다.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past, he let all nations go their own 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그렇다고 하나님께서 그분의 존재를 증언하시지 않은 것은 아닙니다. 하나님께서는 자비를 베풀어 하늘에서 비를 내려 때가 되면 열매를 맺게 하시고 넉넉한 양식을 공급해 여러분의 마음을 기쁨으로 가득 채워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he has not left himself without testimony: He has shown kindness by giving you rain from heaven and crops in their seasons; he provides you with plenty of food and fills your hearts with joy."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바나바와 바울은 이런 말로 자기들에게 제물을 바치지 못하도록 그들을 간신히 말릴 수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with these words, they had difficulty keeping the crowd from sacrificing to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그때 안디옥과 이고니온에서 유대 사람들이 몰려와 사람들을 선동해 자기들 편으로 끌어들여 바울에게 돌을 던지게 했습니다. 그리고 바울이 죽은 줄 알고 그를 도시 밖으로 끌어냈습니다.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Jews came from Antioch and Iconium and won the crowd over. They stoned Paul and dragged him outside the city, thinking he was dead.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그러나 믿기를 마다하는 유대 사람들은 이방 사람들을 선동해 형제들에 대해 나쁜 감정을 품게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Jews who refused to believe stirred up the Gentiles and poisoned their minds against the brothers.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제자들이 바울 주위에 모여들자 그가 일어나 다시 도시 안으로 들어갔습니다. 그 다음날 바울은 바나바와 함께 더베로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the disciples had gathered around him, he got up and went back into the city. The next day he and Barnabas left for Derbe.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그 도시에서 복음을 전한 뒤 많은 제자들을 얻게 됐습니다. 그러고 나서 루스드라와 이고니온과 안디옥으로 되돌아가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preached the good news in that city and won a large number of disciples. Then they returned to Lystra, Iconium and Antioch,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제자들의 마음을 강하게 하고 늘 믿음에 머물러 있도록 격려해 주었습니다. 또 “우리가 하나님 나라에 들어가려면 우리가 마땅히 많은 고난을 겪어야 한다”라고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strengthening the disciples and encouraging them to remain true to the faith. "We must go through many hardships to enter the kingdom of God," they said.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바울과 바나바는 제자들을 위해 각 교회마다 장로들을 세워 기도하고 금식하며 자신들이 믿는 주께 그들을 부탁했습니다.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and Barnabas appointed elders for them in each church and, with prayer and fasting, committed them to the Lord, in whom they had put their trust.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그런 뒤에 그들은 비시디아를 통과해 밤빌리아에 들어갔다가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going through Pisidia, they came into Pamphylia,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버가에서 말씀을 전하고 앗달리아로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they had preached the word in Perga, they went down to Attalia.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그리고 그들은 앗달리아에서 배를 타고 안디옥으로 돌아갔습니다. 이 안디옥은 그들이 선교 활동을 위해 자신들을 하나님의 은혜에 헌신했던 곳인데 이제 그 일을 성취한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Attalia they sailed back to Antioch, where they had been committed to the grace of God for the work they had now completed.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바울과 바나바는 안디옥에 도착해서 교회 신자들을 모으고 하나님께서 그들과 함께 행하신 모든 일과 하나님께서 어떻게 이방 사람들에게 믿음의 문을 여셨는지 보고했습니다.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arriving there, they gathered the church together and reported all that God had done through them and how he had opened the door of faith to the Gentiles.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그러고 나서 그들은 제자들과 함께 오랫동안 그곳에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stayed there a long time with the disciples.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바울과 바나바는 그곳에 오랫동안 머물면서 주를 의지해 담대히 말씀을 전했고, 주께서는 그들에게 표적과 기사를 행하는 능력을 베풀어 주셔서 주의 은혜의 말씀을 확증해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Paul and Barnabas spent considerable time there, speaking boldly for the Lord, who confirmed the message of his grace by enabling them to do miraculous signs and wonders.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도시 사람들은 두 편으로 갈려 한 쪽은 유대 사람들 편을, 다른 쪽은 사도들 편을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the city were divided; some sided with the Jews, others with the apostles.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그런데 이방 사람들과 유대 사람들은 그들의 지도자들과 함께 바울과 바나바를 핍박하고 돌로 쳐죽이려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plot afoot among the Gentiles and Jews, together with their leaders, to mistreat them and stone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그들은 이 사실을 알고서 루가오니아 지방에 속한 두 도시인 루스드라와 더베와 그 근방으로 피신해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found out about it and fled to the Lycaonian cities of Lystra and Derbe and to the surrounding country,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그곳에서도 복음을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they continued to preach the good news.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루스드라에 발을 쓰지 못하는 장애를 가진 한 사람이 앉아 있었습니다. 그는 태어나면서부터 걸어 본 적이 전혀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Lystra there sat a man crippled in his feet, who was lame from birth and had never walked.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그는 바울이 말하는 것을 귀 기울여 듣고 있었습니다. 바울이 그를 유심히 보다가 그에게 치유받을 만한 믿음이 있는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listened to Paul as he was speaking. Paul looked directly at him, saw that he had faith to be healed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