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유대에서 몇몇 사람들이 안디옥으로 내려와 형제들을 가르쳤는데 “모세가 가르친 관례에 따라 할례를 받지 않는다면 구원을 받지 못한다”라고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men came down from Judea to Antioch and were teaching the brothers: "Unless you are circumcised, according to the custom taught by Moses, you cannot be saved."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그런데 여러분은 어째서 우리 조상이나 우리가 질 수 없었던 무거운 짐을 이방 신자들에게 지워서 하나님을 시험하려고 하십니까?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why do you try to test God by putting on the necks of the disciples a yoke that neither we nor our fathers have been able to bear?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우리는 그들과 마찬가지로 주 예수의 은혜로 구원받는다고 믿습니다.”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We believe it is through the grace of our Lord Jesus that we are saved, just as they are."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온 회중이 조용해지면서 바울과 바나바가 하는 말을 귀 기울여 들었습니다. 그들은 자신들을 통해 하나님께서 행하신 표적과 기사를 이야기했습니다.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became silent as they listened to Barnabas and Paul telling about the miraculous signs and wonders God had done among the Gentiles through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이야기를 마치자 야고보가 받아 말했습니다. “형제들이여, 내 말을 들어 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finished, James spoke up: "Brothers, listen to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하나님께서 자기 이름을 위해 처음에 어떻게 이방 사람들 가운데 백성을 불러내 찾아오셨는가를 시몬 베드로가 말해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has described to us how God at first showed his concern by taking from the Gentiles a people for himself.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예언자들의 말씀도 이것과 일치합니다. 기록되기를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of the prophets are in agreement with this, as it is written: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일 후에 내가 돌아와 다윗의 무너진 장막을 다시 지을 것이다. 폐허가 된 것을 내가 다시 짓고 내가 회복시킬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I will return and rebuild David's fallen tent. Its ruins I will rebuild, and I will restore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그러면 남은 사람들과 내 이름으로 일컬음받는 모든 이방 사람들이 주를 찾을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the remnant of men may seek the Lord, and all the Gentiles who bear my name, says the Lord, who does these things'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이것은 오래전부터 이 일을 알게 해 주신 여호와의 말씀이다’ 라고 했습니다. 암9:11-12</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have been known for ages.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내 판단으로는 우리가 하나님께 돌아오는 이방 사람들을 괴롭게 해서는 안 된다고 생각합니다.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my judgment, therefore, that we should not make it difficult for the Gentiles who are turning to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말로 인해 바울과 바나바는 그들과 적지 않은 충돌과 논쟁을 벌였습니다. 그래서 안디옥 교회는 바울과 바나바를 세워 몇몇 신자들과 함께 예루살렘으로 보냈습니다. 사도들과 장로들은 이 문제를 어떻게 생각하는지 알아보려는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brought Paul and Barnabas into sharp dispute and debate with them. So Paul and Barnabas were appointed, along with some other believers, to go up to Jerusalem to see the apostles and elders about this question.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다만 우상으로 더러워진 음식과 음행과 목매어 죽인 짐승의 고기와 피는 멀리 하라고 편지하는 것이 좋겠습니다.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we should write to them, telling them to abstain from food polluted by idols, from sexual immorality, from the meat of strangled animals and from blood.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오래 전부터 모세의 율법이 각 도시에 전해져 안식일마다 회당에서 그것을 읽고 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Moses has been preached in every city from the earliest times and is read in the synagogues on every Sabbath."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사도들과 장로들과 온 교회는 몇몇 사람들을 뽑아 바울과 바나바와 함께 안디옥으로 보내기로 결정했습니다. 그래서 뽑힌 사람은 형제들 가운데서 지도자인 바사바라고 하는 유다와 실라였습니다.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apostles and elders, with the whole church, decided to choose some of their own men and send them to Antioch with Paul and Barnabas. They chose Judas (called Barsabbas) and Silas, two men who were leaders among the brothers.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그들은 그 사람들 편에 다음과 같은 편지를 보냈습니다. “여러분의 형제인 사도들과 장로들이 안디옥과 시리아와 길리기아에 있는 이방의 형제들에게 문안드립니다.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them they sent the following letter: The apostles and elders, your brothers, To the Gentile believers in Antioch, Syria and Cilicia: Greetings.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 가운데 어떤 사람이 여러분에게 가서 우리가 시키지도 않은 말을 해서 여러분을 괴롭히고 여러분의 마음을 아프게 했다는 소식을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heard that some went out from us without our authorization and disturbed you, troubling your minds by what they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그래서 우리가 몇 사람을 뽑아 사랑하는 우리의 형제 바나바와 바울과 함께 여러분에게 보내기로 우리 모두 합의했습니다.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all agreed to choose some men and send them to you with our dear friends Barnabas and Paul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바나바와 바울은 우리 주 예수 그리스도의 이름을 위해 목숨을 건 사람들입니다.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who have risked their lives for the name of our Lord Jesus Christ.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우리는 이 편지의 내용이 사실임을 분명히 말해 줄 유다와 실라를 보냅니다.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we are sending Judas and Silas to confirm by word of mouth what we are writing.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꼭 필수적인 사항 몇 가지 외에는 여러분에게 아무 짐도 지우지 않으려는 것이 성령의 뜻이며 또 우리의 뜻입니다.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seemed good to the Holy Spirit and to us not to burden you with anything beyond the following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곧 우상에게 바쳐진 음식과 피와 목매어 죽인 짐승의 고기와 음행만은 멀리하십시오. 이런 조항만 잘 지키면 되겠습니다. 평안하십시오.”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abstain from food sacrificed to idols, from blood, from the meat of strangled animals and from sexual immorality. You will do well to avoid these things. Farewell.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교회의 전송을 받고 여행을 떠난 그들은 가는 길에 페니키아와 사마리아 지방을 거치면서 이방 사람들이 어떻게 개종하게 됐는지를 전했습니다. 이 소식은 모든 형제들을 무척 기쁘게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church sent them on their way, and as they traveled through Phoenicia and Samaria, they told how the Gentiles had been converted. This news made all the brothers very glad.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그들은 전송을 받고 안디옥으로 내려가 신자들을 불러 모은 후 편지를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were sent off and went down to Antioch, where they gathered the church together and delivered the letter.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사람들은 이것을 읽고 그 격려의 말씀에 기뻐했습니다.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read it and were glad for its encouraging message.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유다와 실라도 예언자였기 때문에 여러 가지 말로써 그 형제들을 격려하고 힘을 북돋워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Judas and Silas, who themselves were prophets, said much to encourage and strengthen the brothers.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그들은 안디옥에 얼마 동안 머물러 있다가 평안히 가라는 형제들의 전송을 받고 그들을 파송한 예루살렘으로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spending some time there, they were sent off by the brothers with the blessing of peace to return to those who had sent them.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그리고 바울과 바나바는 안디옥에 계속 머물러 있으면서 다른 많은 사람들과 함께 주의 말씀을 가르치고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and Barnabas remained in Antioch, where they and many others taught and preached the word of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며칠이 지나자 바울이 바나바에게 말했습니다. “우리가 주의 말씀을 전했던 도시마다 모두 다시 방문해 그들이 어떻게 지내고 있는지 알아봅시다.”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Paul said to Barnabas, "Let us go back and visit the brothers in all the towns where we preached the word of the Lord and see how they are doing."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바나바는 마가라고도 하는 요한을 함께 데리고 갈 생각이었지만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Barnabas wanted to take John, also called Mark, with them,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바울은 그를 데려가는 것이 현명한 처사가 아니라고 생각했습니다. 마가 요한은 전에 밤빌리아에서 그들을 떠나 그 사역에 끝까지 함께하지 않았기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did not think it wise to take him, because he had deserted them in Pamphylia and had not continued with them in the work.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 일로 심한 말다툼 끝에 바울과 바나바는 서로 갈라서게 됐습니다. 바나바는 마가를 데리고 배를 타고 키프로스로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such a sharp disagreement that they parted company. Barnabas took Mark and sailed for Cyprus,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예루살렘에 도착해 교회와 사도들과 장로들에게 환영을 받았습니다. 그러고 난 후 하나님께서 자신들을 통해 하신 모든 일을 그들에게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Jerusalem, they were welcomed by the church and the apostles and elders, to whom they reported everything God had done through them.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바울은 실라를 선택해 주의 은혜를 간구하는 형제들의 환송을 받으면서 안디옥을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chose Silas and left, commended by the brothers to the grace of the Lord.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바울은 시리아와 길리기아를 거쳐 가면서 교회들을 강건케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through Syria and Cilicia, strengthening the churches.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바리새파에 속해 있다 신자가 된 몇몇 사람들이 일어나 말했습니다. “이방 사람들이 할례를 받고 모세의 율법을 지키도록 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of the believers who belonged to the party of the Pharisees stood up and said, "The Gentiles must be circumcised and required to obey the law of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사도들과 장로들이 이 문제를 논의하려고 함께 모였습니다.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and elders met to consider this question.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오랜 시간 동안 토론한 끝에 베드로가 일어나 그들에게 말했습니다. “형제들이여, 여러분도 알다시피 얼마 전에 하나님께서 여러분 가운데서 나를 선택해 이방 사람들도 내 입술을 통해 복음의 말씀을 듣고 믿게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much discussion, Peter got up and addressed them: "Brothers, you know that some time ago God made a choice among you that the Gentiles might hear from my lips the message of the gospel and believe.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마음을 아시는 하나님께서는 우리에게 하셨던 것처럼 이방 사람들에게도 성령을 주셔서 그들을 인정하셨습니다.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who knows the heart, showed that he accepted them by giving the Holy Spirit to them, just as he did to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하나님께서는 그 마음을 믿음으로 깨끗하게 하셔서 우리와 그들 사이에 차별을 두지 않으신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no distinction between us and them, for he purified their hearts by faith.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