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바울은 더베에 갔다가 루스드라로 갔습니다. 그곳에는 디모데라는 제자가 살고 있었습니다. 그 어머니는 유대 사람으로서 믿는 사람이었지만 그 아버지는 그리스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Derbe and then to Lystra, where a disciple named Timothy lived, whose mother was a Jewess and a believer, but whose father was a Greek.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이 환상을 본 후에 우리는 그들에게 복음을 전파하기 위해 하나님께서 부르셨다고 확신하고 즉시 마케도니아로 떠날 준비를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Paul had seen the vision, we got ready at once to leave for Macedonia, concluding that God had called us to preach the gospel to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우리는 드로아에서 바다로 나와 배를 타고 사모드라게로 곧장 갔다가 이튿날 네압볼리로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Troas we put out to sea and sailed straight for Samothrace, and the next day on to Neapolis.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그곳에서 우리는 로마의 식민지로서 마케도니아 지방에서 첫째가는 도시인 빌립보에 들어갔습니다. 우리는 그곳에서 며칠을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traveled to Philippi, a Roman colony and the leading city of that district of Macedonia. And we stayed there several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안식일에 우리는 혹 기도할 곳을 찾을 수 있지 않을까 하는 기대감으로 성문 밖 강가로 나갔습니다. 우리는 그곳에 앉아서 거기 모여 있던 여인들에게 말씀을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Sabbath we went outside the city gate to the river, where we expected to find a place of prayer. We sat down and began to speak to the women who had gathered there.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말씀을 듣던 사람들 가운데 루디아라는 여인이 있었습니다. 그 여인은 두아디라 도시에서 온 자주색 옷감 장수로서 하나님을 경외하는 사람이었습니다. 주께서 그 마음을 열어 바울의 말에 귀 기울이게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those listening was a woman named Lydia, a dealer in purple cloth from the city of Thyatira, who was a worshiper of God. The Lord opened her heart to respond to Paul's message.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루디아는 그 집안 식구들과 함께 세례를 받고 “저를 참된 신자로 여기신다면 제 집에 오셔서 머물러 주십시오” 하고 간청하면서 우리를 자기 집으로 데리고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and the members of her household were baptized, she invited us to her home. "If you consider me a believer in the Lord," she said, "come and stay at my house." And she persuaded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어느 날 우리가 기도하는 곳으로 가다가 귀신 들린 한 여종을 만나게 됐습니다. 그 아이는 점을 쳐서 자기 주인들에게 아주 많은 돈을 벌어 주고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we were going to the place of prayer, we were met by a slave girl who had a spirit by which she predicted the future. She earned a great deal of money for her owners by fortune-telling.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아이는 바울과 우리를 따라와서 “이 사람들은 지극히 높으신 하나님의 종들로 당신들에게 구원의 길을 전하고 있다”라고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girl followed Paul and the rest of us, shouting, "These men are servants of the Most High God, who are telling you the way to be saved."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아이가 며칠 동안이나 이렇게 계속하자 참다못한 바울이 돌아서서 귀신에게 말했습니다. “예수 그리스도의 이름으로 내가 명한다. 그 아이에게서 당장 나오라!” 바로 그 순간 귀신이 그 아이에게서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kept this up for many days. Finally Paul became so troubled that he turned around and said to the spirit, "In the name of Jesus Christ I command you to come out of her!" At that moment the spirit left 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여종의 주인들은 자기들의 돈 벌 소망이 사라진 것을 알고 바울과 실라를 붙잡아 시장에 있는 관리들에게 끌고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owners of the slave girl realized that their hope of making money was gone, they seized Paul and Silas and dragged them into the marketplace to face the authorities.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디모데는 루스드라와 이고니온의 형제들에게 칭찬받는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at Lystra and Iconium spoke well of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바울과 실라를 로마 관리들 앞에 데려다 놓고 말했습니다. “이 사람들은 유대 사람으로서 우리 도시에 소란을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them before the magistrates and said, "These men are Jews, and are throwing our city into an uproar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우리 로마 사람들이 받아들이거나 실천할 수 없는 풍습을 전하고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advocating customs unlawful for us Romans to accept or practice."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모여 있던 사람들도 가세해 바울과 실라를 공격하자 로마 관리들은 그들의 옷을 벗기고 매질하라고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joined in the attack against Paul and Silas, and the magistrates ordered them to be stripped and beaten.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관리들은 그들을 심하게 때린 뒤 감옥에 던져 넣고는 간수에게 그들을 단단히 지키라고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been severely flogged, they were thrown into prison, and the jailer was commanded to guard them carefully.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이런 명령을 받은 간수는 그들을 깊숙한 감방에 가두고 발에는 쇠고랑을 채워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Upon receiving such orders, he put them in the inner cell and fastened their feet in the stocks.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한밤중쯤 됐을 때 바울과 실라가 기도하며 하나님께 찬송을 부르자 다른 죄수들이 귀 기울여 듣고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midnight Paul and Silas were praying and singing hymns to God, and the other prisoners were listening to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그런데 갑자기 큰 지진이 일어나 감옥이 기반부터 흔들렸습니다. 곧바로 감옥 문이 모두 열리고 죄수들을 묶고 있던 쇠사슬도 다 풀렸습니다.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there was such a violent earthquake that the foundations of the prison were shaken. At once all the prison doors flew open, and everybody's chains came loose.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간수가 잠깨어 일어나 감옥 문이 모두 열린 것을 보자 죄수들이 도망친 줄로 생각하고 칼을 뽑아 자살하려고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woke up, and when he saw the prison doors open, he drew his sword and was about to kill himself because he thought the prisoners had escaped.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그때 바울이 큰 소리로 외쳤습니다. “당신 몸을 상하게 하지 마시오! 우리가 다 여기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shouted, "Don't harm yourself! We are all 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간수는 등불을 달라고 하더니 부리나케 달려 들어와 부들부들 떨면서 바울과 실라 앞에 엎드렸습니다.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called for lights, rushed in and fell trembling before Paul and Silas.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바울은 전도여행에 그를 데려가고 싶었습니다. 그래서 그 지역에 사는 유대 사람들 때문에 그에게 할례를 주었습니다. 그것은 그의 아버지가 그리스 사람이라는 사실을 그들 모두가 알고 있었기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wanted to take him along on the journey, so he circumcised him because of the Jews who lived in that area, for they all knew that his father was a Greek.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그러고는 그들을 밖으로 데리고 나오면서 물었습니다. “선생님들, 제가 구원받으려면 어떻게 해야 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them out and asked, "Sirs, what must I do to be saved?"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대답했습니다. “주 예수를 믿으시오. 그러면 당신과 당신의 집안이 구원을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"Believe in the Lord Jesus, and you will be saved -- you and your household."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그러고 나서 바울과 실라는 그와 그 온 집안 사람들에게 주의 말씀을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spoke the word of the Lord to him and to all the others in his house.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그날 밤 그 시간에 간수는 그들을 데려다가 상처 부위를 씻어 주었습니다. 그러고는 당장 그와 그 온 가족이 세례를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hour of the night the jailer took them and washed their wounds; then immediately he and all his family were baptized.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간수는 그들을 자기 집으로 데려가 음식을 대접했습니다. 그는 자신과 온 가족이 하나님을 믿게 된 것으로 인해 기쁨이 가득했습니다.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brought them into his house and set a meal before them; he was filled with joy because he had come to believe in God -- he and his whole family.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날이 밝자 로마 관리들이 부하들을 보내 간수에게 명령했습니다. “그 사람들을 풀어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daylight, the magistrates sent their officers to the jailer with the order: "Release those 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그러자 간수가 바울에게 “저희 관리들이 당신과 실라를 풀어 주라고 전갈을 보냈으니 이제 나와 평안히 가십시오”라고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told Paul, "The magistrates have ordered that you and Silas be released. Now you can leave. Go in peace."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그러자 바울이 그 부하들에게 말했습니다. “우리가 로마 시민임에도 불구하고 저들이 재판도 없이 공개 석상에서 우리를 때리고 감옥에 처넣고는 이제 와서 우리를 몰래 내보내려 하시오? 그들이 직접 와서 우리를 데리고 나가라고 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said to the officers: "They beat us publicly without a trial, even though we are Roman citizens, and threw us into prison. And now do they want to get rid of us quietly? No! Let them come themselves and escort us out."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부하들이 그대로 자기 관리들에게 보고했습니다. 그들은 바울과 실라가 로마 시민이라는 소리를 듣고 깜짝 놀랐습니다.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officers reported this to the magistrates, and when they heard that Paul and Silas were Roman citizens, they were alarmed.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그들은 직접 감옥까지 와서 사정사정하며 바울과 실라를 정중히 모시고는 그 도시를 떠나 달라고 요청했습니다.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appease them and escorted them from the prison, requesting them to leave the 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여러 도시들을 다니며 예루살렘의 사도들과 장로들이 결정한 규정을 신자들에게 전하며 지키게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traveled from town to town, they delivered the decisions reached by the apostles and elders in Jerusalem for the people to obey.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바울과 실라는 감옥에서 나온 뒤 루디아의 집으로 가 형제들을 만나 위로해 주고 그곳을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Paul and Silas came out of the prison, they went to Lydia's house, where they met with the brothers and encouraged them. Then they left.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이렇게 해서 교회들은 믿음 안에서 더욱 굳건해지고 그 수가 날마다 늘어났습니다.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churches were strengthened in the faith and grew daily in numbers.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성령께서 아시아 지방에 말씀 전하는 것을 막으셨기 때문에 바울과 그 일행은 부르기아와 갈라디아 지방을 거쳐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and his companions traveled throughout the region of Phrygia and Galatia, having been kept by the Holy Spirit from preaching the word in the province of Asia.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무시아 지방 가까이 이르러 비두니아로 들어가려고 했습니다. 그러나 예수의 영이 허락하지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border of Mysia, they tried to enter Bithynia, but the Spirit of Jesus would not allow them to.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그래서 그들은 무시아를 지나 드로아로 내려가게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passed by Mysia and went down to Troas.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한밤중에 바울은 마케도니아 사람이 서서 “마케도니아로 와서 우리를 도와주시오”라고 간청하는 환상을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Paul had a vision of a man of Macedonia standing and begging him, "Come over to Macedonia and help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