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바울과 실라는 암비볼리와 아볼로니아를 거쳐 데살로니가에 이르렀습니다. 거기에는 유대 사람의 회당이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passed through Amphipolis and Apollonia, they came to Thessalonica, where there was a Jewish synagogue.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밤이 되자마자 형제들은 바울과 실라를 베뢰아로 보냈습니다. 그들은 그곳에 도착하자 유대 사람의 회당으로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it was night, the brothers sent Paul and Silas away to Berea. On arriving there, they went to the Jewish synagogue.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베뢰아 사람들은 데살로니가 사람들보다 교양 있는 사람들이어서 말씀을 간절한 마음으로 받아들이고 바울이 말한 것이 사실인지 알아보려고 날마다 성경을 찾아보았습니다.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Bereans were of more noble character than the Thessalonians, for they received the message with great eagerness and examined the Scriptures every day to see if what Paul said was true.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그래서 그들 가운데 많은 유대 사람들이 믿게 됐고 적지 않은 그리스 귀부인들과 많은 그리스 남자들도 믿게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of the Jews believed, as did also a number of prominent Greek women and many Greek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데살로니가에 있는 유대 사람들은 바울이 베뢰아에서 하나님의 말씀을 전한다는 것을 알고 그곳에 또 나타나 사람들을 선동해 소동을 일으켰습니다.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Jews in Thessalonica learned that Paul was preaching the word of God at Berea, they went there too, agitating the crowds and stirring them up.</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형제들은 즉시 바울을 바닷가로 보냈습니다. 그러나 실라와 디모데는 베뢰아에 그대로 남아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brothers immediately sent Paul to the coast, but Silas and Timothy stayed at Berea.</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바울을 수행하던 사람들은 그를 아테네까지 인도했습니다. 그들은 실라와 디모데도 속히 자기에게 데려오라는 바울의 지시를 받고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who escorted Paul brought him to Athens and then left with instructions for Silas and Timothy to join him as soon as possible.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아테네에서 그들을 기다리는 동안 바울은 그 도시가 우상으로 가득 찬 것을 보고 매우 격분했습니다.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Paul was waiting for them in Athens, he was greatly distressed to see that the city was full of idols.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그래서 그는 회당에서는 유대 사람들과 하나님을 경외하는 그리스 사람들과 또 시장에 나가서 날마다 우연히 만나는 사람들과 토론했습니다.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reasoned in the synagogue with the Jews and the God-fearing Greeks, as well as in the marketplace day by day with those who happened to be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에피쿠로스 철학자들과 스토아 철학자들도 바울과 변론을 했습니다. 그 가운데 몇 사람이 물었습니다. “이 말쟁이가 무슨 말을 하려는 것인가?” 또 다른 사람들은 “그가 외국의 다른 신들을 전하는 사람인가 보다”라고 했습니다. 그들이 이렇게 말한 것은 바울이 예수와 그 부활에 대한 복음을 전하고 있었기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group of Epicurean and Stoic philosophers began to dispute with him. Some of them asked, "What is this babbler trying to say?" Others remarked, "He seems to be advocating foreign gods." They said this because Paul was preaching the good news about Jesus and the resurrection.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그때 그들은 바울을 붙들어 아레오바고 광장으로 데려가 말했습니다. “당신이 소개하고 있는 이 새로운 가르침에 대해 우리가 알 수 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took him and brought him to a meeting of the Areopagus, where they said to him, "May we know what this new teaching is that you are presenting?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바울은 늘 하던 대로 회당에 들어가 3주 동안 안식일마다 성경에 대해 사람들과 토론했습니다.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his custom was, Paul went into the synagogue, and on three Sabbath days he reasoned with them from the Scriptures,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당신이 우리 귀에 생소한 것들을 전하니 우리가 그 뜻을 좀 알고 싶습니다.”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bringing some strange ideas to our ears, and we want to know what they mean."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모든 아테네 사람들과 거기 사는 외국 사람들은 보다 새로운 것을 말하거나 듣는 일에 시간을 쏟던 사람들이었습니다.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Athenians and the foreigners who lived there spent their time doing nothing but talking about and listening to the latest ideas.)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그러자 바울이 아레오바고 광장 가운데 서서 말했습니다. “아테네 시민들이여! 내가 보니 여러분은 여러모로 매우 종교적인 사람들입니다.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then stood up in the meeting of the Areopagus and said: "Men of Athens! I see that in every way you are very religious.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두루 다니면서 여러분이 무엇을 섬기는지 자세히 살펴보다가 ‘알지 못하는 신에게’라고 새긴 제단도 보게 됐습니다. 이제 여러분이 알지도 못하고 예배해 온 그 신을 내가 여러분에게 전하고자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as I walked around and looked carefully at your objects of worship, I even found an altar with this inscription: TO AN UNKNOWN GOD. Now what you worship as something unknown I am going to proclaim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신은 온 세상과 그 안의 모든 것을 창조하신 하나님이십니다. 하나님께서는 하늘과 땅의 주인이시며 사람이 손으로 지은 신전들 안에 살지 않으십니다.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who made the world and everything in it is the Lord of heaven and earth and does not live in temples built by hands.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하나님께서는 뭔가 부족해서 인간의 손으로 섬김을 받으실 분이 아닙니다. 하나님께서는 바로 모든 사람에게 생명과 호흡과 다른 모든 것을 주시는 분이시기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is not served by human hands, as if he needed anything, because he himself gives all men life and breath and everything else.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하나님께서는 한 사람으로부터 모든 민족을 만들어 온 땅 위에 살게 하셨고 각 나라의 연대를 미리 정하시고 그들의 국경도 정해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one man he made every nation of men, that they should inhabit the whole earth; and he determined the times set for them and the exact places where they should live.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이렇게 하신 것은 사람들이 하나님을 찾기를 바라시기 때문입니다. 사람들이 하나님을 더듬어 찾기만 하면 만날 수 있습니다. 사실 하나님께서는 우리 각 사람과 그리 멀리 떨어져 계시지 않습니다.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did this so that men would seek him and perhaps reach out for him and find him, though he is not far from each one of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왜냐하면 하나님 안에서 우리가 살고 움직이고 존재하기 때문입니다. 여러분의 시인 가운데 어떤 사람이 말했듯이 ‘우리가 하나님의 자녀입니다.’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him we live and move and have our being.' As some of your own poets have said, `We are his offspring.'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그러니 우리가 하나님의 자녀인 이상 하나님을 사람의 생각이나 기술로 금이나 은이나 돌에 새겨 만든 형상 따위로 생각해서는 안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are God's offspring, we should not think that the divine being is like gold or silver or stone -- an image made by man's design and skill.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그리스도가 고난을 받은 후 죽은 사람들 가운데서 살아나셔야 했던 것을 설명하고 증명하며 말했습니다. 그리고 “내가 여러분에게 선포하는 이 예수가 바로 그리스도십니다”라고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explaining and proving that the Christ had to suffer and rise from the dead. "This Jesus I am proclaiming to you is the Christ," he said.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알지 못했던 시대에는 하나님께서 그대로 내버려 두셨지만 이제는 어디서나 모든 사람에게 회개하라고 명령하십니다.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past God overlooked such ignorance, but now he commands all people everywhere to repent.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하나님께서는 자신이 세운 한 사람을 통해 세상을 공의로 심판할 날을 정하셨기 때문입니다. 하나님께서는 그를 죽은 사람들 가운데서 살리심으로 모든 사람에게 이날에 대한 증거를 보이셨습니다.”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has set a day when he will judge the world with justice by the man he has appointed. He has given proof of this to all men by raising him from the dead."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죽은 사람들이 다시 살아난다는 말에 어떤 사람들은 비웃었지만 또 다른 사람들은 “우리가 이 이야기에 대해 다시 듣고 싶소”라고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about the resurrection of the dead, some of them sneered, but others said, "We want to hear you again on this subject."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그러자 바울은 그들로부터 나왔습니다.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Paul left the Council.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그때 몇 사람들은 바울을 따르며 믿게 됐습니다. 그 가운데는 디오누시오라는 아레오바고 시회 의원과 다마리라는 여인과 그 외에 몇 사람이 더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few men became followers of Paul and believed. Among them was Dionysius, a member of the Areopagus, also a woman named Damaris, and a number of others.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몇몇 유대 사람들은 그 말에 설득돼 바울과 실라를 따랐고 하나님을 경외하는 많은 그리스인들과 적지 않은 귀부인들도 그들의 말을 믿게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of the Jews were persuaded and joined Paul and Silas, as did a large number of God-fearing Greeks and not a few prominent women.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그러자 유대 사람들에게 시기가 일어났습니다. 그래서 시장의 불량배들을 끌어 모아 떼를 지어 도시 안에 소동을 일으켰습니다. 그들은 바울과 실라를 찾아 사람들 앞에 끌어내려고 야손의 집으로 쳐들어갔습니다.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Jews were jealous; so they rounded up some bad characters from the marketplace, formed a mob and started a riot in the city. They rushed to Jason's house in search of Paul and Silas in order to bring them out to the crowd.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그들을 찾지 못하자 야손과 다른 형제들을 그 도시의 관원들 앞에 끌고 와 소리치며 말했습니다. “세상을 온통 시끄럽게 하는 사람들이 이곳에도 왔는데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did not find them, they dragged Jason and some other brothers before the city officials, shouting: "These men who have caused trouble all over the world have now come here,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야손이 그들을 자기 집에 들였습니다. 그들은 모두 가이사의 칙령을 거역하며 예수라는 다른 왕이 있다고 말합니다.”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Jason has welcomed them into his house. They are all defying Caesar's decrees, saying that there is another king, one called Jesus."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 말을 듣고 사람들과 그 도시의 당국자들은 당황했습니다.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heard this, the crowd and the city officials were thrown into turmoil.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그러나 당국자들은 야손과 다른 신자들로부터 보석금을 받고 그들을 놓아주었습니다.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made Jason and the others post bond and let them go.</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