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일 후에 바울은 아테네를 떠나 고린도로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Paul left Athens and went to Corinth.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너와 함께 있으니 아무도 너를 해치지 못할 것이다. 이 도시에는 내 백성이 많다.”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am with you, and no one is going to attack and harm you, because I have many people in this city."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그래서 바울은 그곳에 1년 반 동안 머물면서 그들에게 하나님의 말씀을 가르쳤습니다.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Paul stayed for a year and a half, teaching them the word of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갈리오가 아가야 지방의 총독이었을 때 유대 사람들이 일제히 들고 일어나 바울을 잡아 법정으로 끌고 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Gallio was proconsul of Achaia, the Jews made a united attack on Paul and brought him into court.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 사람이 율법에 어긋난 방법으로 하나님을 섬기라고 사람들을 설득하고 있습니다”라고 고소했습니다.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man," they charged, "is persuading the people to worship God in ways contrary to the law."</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바울이 막 입을 열려고 하는데 갈리오가 유대 사람들에게 말했습니다. “크든 작든 무슨 죄가 있어 너희 유대 사람들이 불평한다면 내가 들어줄 만하오.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Paul was about to speak, Gallio said to the Jews, "If you Jews were making a complaint about some misdemeanor or serious crime, it would be reasonable for me to listen to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그것이 언어와 명칭과 당신네 유대 사람들만의 율법과 관련된 것이라면 당신들 스스로 알아서 해결하시오. 나는 그런 일에 재판자가 될 수 없소.”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since it involves questions about words and names and your own law -- settle the matter yourselves. I will not be a judge of such things."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그리고 그들을 법정에서 쫓아냈습니다.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had them ejected from the court.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그러자 그들 모두는 회당장 소스데네를 붙들어 법정 앞에서 그를 마구 때렸습니다. 그러나 갈리오는 이 일에 전혀 상관하지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all turned on Sosthenes the synagogue ruler and beat him in front of the court. But Gallio showed no concern whatever.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바울은 얼마 동안 고린도에 머물렀습니다. 그러고 나서 그는 형제들과 작별하고 배를 타고 시리아로 가게 됐는데 그때 브리스길라와 아굴라도 동행했습니다. 배를 타고 출항하기에 앞서 바울은 전에 서원했던 것이 있어서 겐그레아에서 머리를 깎았습니다.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stayed on in Corinth for some time. Then he left the brothers and sailed for Syria, accompanied by Priscilla and Aquila. Before he sailed, he had his hair cut off at Cenchrea because of a vow he had taken.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그들은 에베소에 도착했습니다. 바울은 브리스길라와 아굴라를 그곳에 남겨 두고 혼자 회당에 들어가서 유대 사람들과 토론했습니다.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arrived at Ephesus, where Paul left Priscilla and Aquila. He himself went into the synagogue and reasoned with the Jews.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그곳에서 그는 아굴라라는 유대 사람을 만났습니다. 그는 본도에서 출생한 사람인데 유대 사람들은 모두 로마를 떠나라는 글라우디오 황제의 칙령 때문에 얼마 전 자기 아내 브리스길라와 함께 이탈리아에서 내려온 것입니다. 바울은 그들을 찾아가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he met a Jew named Aquila, a native of Pontus, who had recently come from Italy with his wife Priscilla, because Claudius had ordered all the Jews to leave Rome. Paul went to see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좀 더 머물러 달라는 그들의 요청을 바울은 뿌리쳤습니다.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asked him to spend more time with them, he declined.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그는 떠나면서 “하나님의 뜻이라면 다시 돌아오겠습니다”라고 말했습니다. 그러고 나서 그는 배를 타고 에베소를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he left, he promised, "I will come back if it is God's will." Then he set sail from Ephesus.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그는 가이사랴에 도착해서 예루살렘 교회에 올라가 인사한 뒤 안디옥으로 내려갔습니다.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landed at Caesarea, he went up and greeted the church and then went down to Antioch.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안디옥에서 얼마 동안 지내던 바울은 그곳을 떠나 갈라디아와 브루기아 지방을 두루 돌며 모든 제자들에게 힘을 북돋워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spending some time in Antioch, Paul set out from there and traveled from place to place throughout the region of Galatia and Phrygia, strengthening all the disciples.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한편 알렉산드리아에서 태어난 아볼로라는 유대 사람이 에베소로 왔습니다. 그는 학식이 많고 성경에 능통한 사람이었습니다.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a Jew named Apollos, a native of Alexandria, came to Ephesus. He was a learned man, with a thorough knowledge of the Scriptures.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그는 일찍부터 주의 도를 배워 열정을 가지고 전도할 뿐 아니라 예수에 대해서도 정확하게 가르쳤습니다. 그러나 요한의 세례만 알고 있을 뿐이었습니다.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been instructed in the way of the Lord, and he spoke with great fervor and taught about Jesus accurately, though he knew only the baptism of John.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그가 회당에서 담대히 말하기를 시작하자 그의 말을 들은 브리스길라와 아굴라는 그를 집으로 데려다 하나님의 도에 대해 더욱 정확하게 설명해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began to speak boldly in the synagogue. When Priscilla and Aquila heard him, they invited him to their home and explained to him the way of God more adequately.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아볼로가 아가야 지방으로 가고 싶어 하자 형제들은 그를 격려해 주면서 그곳에 있는 제자들에게도 편지를 써서 그를 영접해 주도록 했습니다. 아볼로는 그곳에 도착해 하나님의 은혜로 믿게 된 사람들에게 큰 도움을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Apollos wanted to go to Achaia, the brothers encouraged him and wrote to the disciples there to welcome him. On arriving, he was a great help to those who by grace had believed.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이것은 그가 성경을 가지고 예수가 그리스도이심을 보여 줌으로써 공중 앞에서 유대 사람들을 향해 강력하게 논증했기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vigorously refuted the Jews in public debate, proving from the Scriptures that Jesus was the Christ.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그들과 함께 일하며 지냈습니다. 바울도 그들과 마찬가지로 천막 만드는 일을 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because he was a tentmaker as they were, he stayed and worked with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안식일이면 그는 회당에서 토론하며 유대 사람들과 그리스 사람들을 설득하고자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Sabbath he reasoned in the synagogue, trying to persuade Jews and Greeks.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실라와 디모데가 마케도니아에서 오자 바울은 말씀 전하는 데만 전념해 예수가 그리스도이심을 유대 사람들에게 증언했습니다.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Silas and Timothy came from Macedonia, Paul devoted himself exclusively to preaching, testifying to the Jews that Jesus was the Christ.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유대 사람들은 바울에게 대들며 욕설을 퍼부었습니다. 바울은 자기 옷의 먼지를 떨며 단호하게 그들에게 말했습니다. “여러분들이 멸망해도 그것은 여러분들의 책임입니다. 나는 이제 책임이 없습니다. 이제 나는 이방 사람들에게 가겠습니다.”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Jews opposed Paul and became abusive, he shook out his clothes in protest and said to them, "Your blood be on your own heads! I am clear of my responsibility. From now on I will go to the Gentiles."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그러고 나서 바울은 회당을 떠나 디도 유스도라는 사람의 집으로 갔습니다. 그는 하나님을 경외하는 이방 사람인데 그의 집은 회당 바로 옆에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left the synagogue and went next door to the house of Titius Justus, a worshiper of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회당장 그리스보와 그 온 집안이 주를 믿게 됐고 바울의 말을 들은 다른 많은 고린도 사람들도 믿고 세례를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Crispus, the synagogue ruler, and his entire household believed in the Lord; and many of the Corinthians who heard him believed and were baptized.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어느 날 밤 주께서 환상 가운데 바울에게 말씀하셨습니다. “두려워 마라. 잠잠하지 말고 말하여라.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night the Lord spoke to Paul in a vision: "Do not be afraid; keep on speaking, do not be silent.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