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아볼로가 고린도에 있는 동안 바울은 윗 지방을 거쳐서 에베소에 도착했습니다. 거기서 그는 몇몇 제자들을 만났습니다.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Apollos was at Corinth, Paul took the road through the interior and arrived at Ephesus. There he found some disciples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일이 2년 동안 계속돼 아시아 지방에 사는 모든 유대 사람들과 그리스 사람들이 주의 말씀을 듣게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went on for two years, so that all the Jews and Greeks who lived in the province of Asia heard the word of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하나님께서는 바울의 손을 통해 특별한 기적을 일으키셨습니다.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did extraordinary miracles through Paul,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바울의 몸에 닿은 손수건이나 앞치마를 가져다 환자들에게 대기만 하면 그들의 병이 낫고 악한 영들이 떠나갔습니다.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even handkerchiefs and aprons that had touched him were taken to the sick, and their illnesses were cured and the evil spirits left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사방을 돌아다니며 귀신을 쫓아내는 유대 사람들 가운데 어떤 이들도 주 예수의 이름으로 악한 영들을 쫓아내려고 했습니다. 그들은 “바울이 전파하는 예수를 힘입어 내가 너희에게 명령한다”라고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Jews who went around driving out evil spirits tried to invoke the name of the Lord Jesus over those who were demon-possessed. They would say, "In the name of Jesus, whom Paul preaches, I command you to come out."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유대 사람 대제사장 스게와의 일곱 아들들도 이런 일을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Seven sons of Sceva, a Jewish chief priest, were doing this.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그 악한 영이 그들에게 대답했습니다. “내가 예수를 알고 바울도 안다. 그런데 너희는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the evil spirit answered them, "Jesus I know, and I know about Paul, but who are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그러고는 그 악한 영에 빠진 사람이 그들에게 달려들어 그들 전부를 힘으로 눌러 이겼습니다. 그러자 그들이 발가벗긴 채 피를 흘리며 집 밖으로 도망쳐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who had the evil spirit jumped on them and overpowered them all. He gave them such a beating that they ran out of the house naked and bleeding.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사실을 알게 된 에베소에 사는 유대 사람들과 그리스 사람들이 모두 두려움에 사로잡혔고 주 예수의 이름을 높였습니다.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this became known to the Jews and Greeks living in Ephesus, they were all seized with fear, and the name of the Lord Jesus was held in high honor.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믿게 된 사람들이 많이 나와 자신의 악한 행위들을 고백하고 공개했습니다.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of those who believed now came and openly confessed their evil deeds.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마술을 하던 많은 사람들은 그 책들을 모아다 사람들이 보는 앞에서 태워 버렸습니다. 그들이 그 마술책들의 값을 매겨 보니 모두 5만 드라크마 정도가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number who had practiced sorcery brought their scrolls together and burned them publicly. When they calculated the value of the scrolls, the total came to fifty thousand drachmas.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바울이 그들에게 “여러분은 믿을 때 성령을 받았습니까?”라고 물었습니다. 그들이 대답했습니다. “아니오. 우리는 성령이 있다는 사실도 듣지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asked them, "Did you receive the Holy Spirit when you believed?" They answered, "No, we have not even heard that there is a Holy Spirit."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이렇게 해서 주의 말씀은 점점 힘 있게 퍼져 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the word of the Lord spread widely and grew in power.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이런 모든 일이 일어난 뒤 바울은 마케도니아와 아가야 지방을 거쳐 예루살렘으로 가기로 결심하고 “내가 예루살렘을 방문한 후에 반드시 로마도 꼭 볼 것이다”라고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all this had happened, Paul decided to go to Jerusalem, passing through Macedonia and Achaia. "After I have been there," he said, "I must visit Rome also."</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그는 자신을 돕는 사람 가운데 디모데와 에라스도 두 사람을 마케도니아로 보내고 자신은 아시아 지방에 잠시 더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two of his helpers, Timothy and Erastus, to Macedonia, while he stayed in the province of Asia a little longer.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무렵 에베소에서는 복음의 말씀 때문에 큰 소동이 일어났습니다.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that time there arose a great disturbance about the Way.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데메드리오라는 은 세공업자는 아데미 여신의 은 모형을 만드는 사람이었는데 직공들에게 적지 않은 돈벌이를 제공해 주고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silversmith named Demetrius, who made silver shrines of Artemis, brought in no little business for the craftsmen.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그가 직공들은 물론 이 일에 관련된 일꾼들을 불러 모아 놓고 말했습니다. “여러분, 여러분도 알다시피 우리가 이 사업으로 소득이 꽤 좋았습니다.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them together, along with the workmen in related trades, and said: "Men, you know we receive a good income from this business.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그런데 여러분도 보고 들은 대로 바울이라는 이 사람이 여기 에베소뿐 아니라 아시아 온 지방에서 ‘사람이 만든 신은 신이 아니다’라며 많은 사람들을 설득해 마음을 돌려놓고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see and hear how this fellow Paul has convinced and led astray large numbers of people here in Ephesus and in practically the whole province of Asia. He says that man-made gods are no gods at all.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이렇게 되면 우리 사업의 명성이 떨어질 뿐 아니라 위대한 여신 아데미 신전의 명예도 실추되고 아시아 지방과 전 세계에 걸쳐 숭배되고 있는 이 여신 자체도 그 신성한 위엄을 잃을지도 모르는 위험이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danger not only that our trade will lose its good name, but also that the temple of the great goddess Artemis will be discredited, and the goddess herself, who is worshiped throughout the province of Asia and the world, will be robbed of her divine majesty."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이 말을 듣자 화가 치밀어 올라 “에베소 사람들의 아데미 여신은 위대하다!”고 소리 높였습니다.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they were furious and began shouting: "Great is Artemis of the Ephesians!"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그러자 도시는 순식간에 온통 소란스러워졌고 사람들은 마케도니아에서부터 바울과 동행한 가이오와 아리스다고를 붙잡아 일제히 연극장 안으로 몰려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Soon the whole city was in an uproar. The people seized Gaius and Aristarchus, Paul's traveling companions from Macedonia, and rushed as one man into the theater.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그래서 바울이 물었습니다. “그렇다면 여러분은 어떤 세례를 받았습니까?” 그들이 대답했습니다. “요한의 세례입니다.”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Paul asked, "Then what baptism did you receive?" "John's baptism," they replied.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바울이 사람들 앞에 나서려고 했지만 제자들이 말렸습니다.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wanted to appear before the crowd, but the disciples would not let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바울의 친구인 그 지방의 관리들도 사람을 보내 바울더러 위험을 무릅쓰고 연극장 안으로 들어가지 마라고 간곡히 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some of the officials of the province, friends of Paul, sent him a message begging him not to venture into the theater.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연극장 안에서 어떤 사람은 이 말을 하고 또 다른 사람은 저 말을 하는 통에 모인 곳은 아수라장이 됐습니다. 심지어 자기들이 왜 그곳에 모였는지 모르는 사람들도 대부분이었습니다.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assembly was in confusion: Some were shouting one thing, some another. Most of the people did not even know why they were there.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유대 사람들이 군중 가운데서 알렉산더를 앞으로 밀어냈습니다. 그러자 그는 조용히 하라고 손짓하고 사람들 앞에서 변호하려고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pushed Alexander to the front, and some of the crowd shouted instructions to him. He motioned for silence in order to make a defense before the people.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그러나 그가 유대 사람임을 알아챈 그들은 모두 한 목소리로 “에베소 사람들의 아데미 여신은 위대하다!”라며 두 시간 동안이나 외쳐댔습니다.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realized he was a Jew, they all shouted in unison for about two hours: "Great is Artemis of the Ephesians!"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마침내 에베소 시청 서기관이 사람들을 진정시키고 말했습니다. “에베소 시민들이여, 이 에베소 도시가 위대한 아데미의 신전과 하늘에서 내려온 그 신상을 지키고 있는 것을 온 세상이 다 알지 않습니까?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city clerk quieted the crowd and said: "Men of Ephesus, doesn't all the world know that the city of Ephesus is the guardian of the temple of the great Artemis and of her image, which fell from heaven?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이것은 부인할 수 없는 사실이므로 이제 여러분은 진정하고 경솔한 행동을 삼가야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since these facts are undeniable, you ought to be quiet and not do anything rash.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여러분은 이 사람들이 신전 물건을 도둑질하거나 우리 여신을 모독한 것도 아닌데 이곳으로 끌고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brought these men here, though they have neither robbed temples nor blasphemed our goddess.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그러므로 데메드리오와 그 동료 직공들은 누구를 고소할 일이 있다면 법정이 열려 있고 거기 총독들도 있으니 거기서 고소하면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then, Demetrius and his fellow craftsmen have a grievance against anybody, the courts are open and there are proconsuls. They can press charges.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 밖에 여러분이 제기하고 싶은 문제가 더 있다면 그것은 정식 집회에서 해결해야 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there is anything further you want to bring up, it must be settled in a legal assembly.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바울이 말했습니다. “요한의 세례는 회개의 세례입니다. 그는 백성들에게 자기 뒤에 오실 분을 믿으라고 했는데 그분이 바로 예수입니다.”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said, "John's baptism was a baptism of repentance. He told the people to believe in the one coming after him, that is, in Jesus."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오늘 일로 인해 우리는 소란죄로 고소당할 위험이 있습니다. 그럴 경우에 우리가 이유 없이 일어난 이 소동에 대해 해명할 길이 없을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we are in danger of being charged with rioting because of today's events. In that case we would not be able to account for this commotion, since there is no reason for it."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그는 이렇게 말한 뒤 그 집회를 해산시켰습니다.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had said this, he dismissed the assembly.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그들은 이 말을 듣고 곧바로 주 예수의 이름으로 세례를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this, they were baptized into the name of the Lord Jesus.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바울이 그들에게 손을 얹자 성령이 그들에게 내려 그들이 방언으로 말하며 예언하게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Paul placed his hands on them, the Holy Spirit came on them, and they spoke in tongues and prophesied.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그들은 모두 열두 사람 정도였습니다.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about twelve men in all.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바울이 회당으로 들어가 석 달 동안 담대하게 말하며 하나님 나라에 대해 강론하고 설득했는데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entered the synagogue and spoke boldly there for three months, arguing persuasively about the kingdom of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가운데 몇 사람은 마음이 완고해져 믿기를 거부하고 공공연하게 그 가르침을 비방했습니다. 그래서 바울이 그들을 떠나 제자들을 따로 데려다 두란노 서원에서 날마다 가르쳤습니다.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 of them became obstinate; they refused to believe and publicly maligned the Way. So Paul left them. He took the disciples with him and had discussions daily in the lecture hall of Tyrannus.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