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마침내 오순절이 이르렀을 때 그들이 모두 함께 한 곳에 모여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day of Pentecost came, they were all together in one place.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브루기아, 밤빌리아, 이집트 그리고 구레네에 가까운 리비야 지역들에 사는 사람들이며, 로마로부터 온 나그네 된 유대 사람들과 유대교로 개종한 사람들이며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Phrygia and Pamphylia, Egypt and the parts of Libya near Cyrene; visitors from Rome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크레타 사람들과 아라비아 사람들인데 우리는 지금 저들이 말하고 있는 하나님의 큰일들을 우리 각자의 말로 듣고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(both Jews and converts to Judaism); Cretans and Arabs -- we hear them declaring the wonders of God in our own tongues!"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그러자 모든 사람들이 놀라 당황해 “이것이 도대체 어찌 된 일입니까?” 하고 서로서로에게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Amazed and perplexed, they asked one another, "What does this mean?"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그러나 어떤 사람들은 “그들이 새 술에 취했다”라고 조롱하며 말하기도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however, made fun of them and said, "They have had too much wine."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그러자 베드로가 열한 사도와 함께 서서 자신의 목소리를 높여 그들에게 선포했습니다. “유대 사람들과 예루살렘에 사는 모든 사람들이여, 이 일을 여러분에게 알게 하고자 하니 내 말에 귀를 기울이십시오.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Peter stood up with the Eleven, raised his voice and addressed the crowd: "Fellow Jews and all of you who live in Jerusalem, let me explain this to you; listen carefully to what I say.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지금은 오전 9시니 여러분 생각처럼 이 사람들이 술에 취한 것이 아닙니다.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men are not drunk, as you suppose. It's only nine in the morning!</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다만 이 일은 예언자 요엘을 통해 말씀하신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this is what was spoken by the prophet Joel: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하나님께서 말씀하셨습니다. ‘마지막 날에 내가 내 영을 모든 육체에 부어 주겠다. 그래서 너희 아들들과 너희 딸들은 예언을 하고 너희 젊은이들은 환상을 보고 너희 나이 든 사람들은 꿈을 꿀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last days, God says, I will pour out my Spirit on all people. Your sons and daughters will prophesy, your young men will see visions, your old men will dream dreams.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그날에 내가 내 남종들과 여종들에게도 내 영을 부어 주겠다. 그래서 그들이 예언을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on my servants, both men and women, I will pour out my Spirit in those days, and they will prophesy.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또 내가 위로 하늘에서는 기사들과 아래로 땅에서는 표적들을 나타낼 것이다. 피와 불과 자욱한 연기다.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show wonders in the heaven above and signs on the earth below, blood and fire and billows of smoke.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그때 하늘로부터 갑자기 급하고 강한 바람 같은 소리가 있었고 그들이 앉아 있던 온 집을 가득 채웠습니다.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Suddenly a sound like the blowing of a violent wind came from heaven and filled the whole house where they were sitting.</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주의 크고 영화로운 날이 이르기 전에 해가 변해 어둠이 되고 달이 변해 피가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sun will be turned to darkness and the moon to blood before the coming of the great and glorious day of the Lord.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그러나 누구든지 주의 이름을 부르는 사람은 구원을 얻을 것이다.’ 욜2:28-32</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everyone who calls on the name of the Lord will be saved.'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이스라엘 사람들이여, 이 말들을 들어 보십시오. 여러분이 아는 바와 같이 나사렛 예수는 하나님께서 그를 통해 여러분 가운데서 베푸신 능력들과 기사들과 표적들로 여러분에게 증거하신 분입니다.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of Israel, listen to this: Jesus of Nazareth was a man accredited by God to you by miracles, wonders and signs, which God did among you through him, as you yourselves know.</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 예수는 하나님께서 정하신 뜻과 미리 아심을 따라 내주셨고 여러분은 법 없는 사람들의 손을 빌어 그분을 십자가에 못 박아 죽였습니다.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man was handed over to you by God's set purpose and foreknowledge; and you, with the help of wicked men, put him to death by nailing him to the cross.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그러나 하나님께서는 죽음의 고통에서 풀어 그분을 살리셨습니다. 왜냐하면 그분은 죽음에 사로잡혀 있을 수 없었기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God raised him from the dead, freeing him from the agony of death, because it was impossible for death to keep its hold on him.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다윗이 그분에 대해 말했습니다. ‘내가 내 앞에 계신 주를 항상 뵙습니다. 주께서 내 오른편에 계시므로 내가 흔들리지 않습니다.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said about him: "`I saw the Lord always before me. Because he is at my right hand, I will not be shaken.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그러므로 내 마음이 기쁘고 내 입술은 즐거워했으며 내 육체도 소망 속에 살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my heart is glad and my tongue rejoices; my body also will live in hope,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이는 주께서 내 영혼을 지옥에 버리지 않으시며 주의 거룩하신 분으로 썩음을 당치 않게 하실 것이기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you will not abandon me to the grave, nor will you let your Holy One see decay.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주께서 내게 생명의 길을 알려 주셨으니 주 앞에서 내게 기쁨을 가득 채워 주실 것입니다.’ 시16:8-11</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made known to me the paths of life; you will fill me with joy in your presence.'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형제들이여, 나는 여러분에게 조상 다윗에 대해 담대히 말할 수 있습니다. 그는 죽어 장사돼 그의 무덤이 오늘까지 우리 가운데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"Brothers, I can tell you confidently that the patriarch David died and was buried, and his tomb is here to this day.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그리고 마치 불 같은 혀들이 갈라지는 것이 그들에게 나타나 그들 각 사람 위에 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saw what seemed to be tongues of fire that separated and came to rest on each of them.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다윗은 예언자이기에 하나님께서 그에게 맹세하셔서 그의 몸에서 날 자손을 세워 그의 보좌 위에 앉히시리라는 것을 알고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was a prophet and knew that God had promised him on oath that he would place one of his descendants on his throne.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미리 내다보면서 그리스도의 부활에 대해 ‘그가 지옥에 버림을 당하지 않고 그의 육신이 썩음을 보지 않았다’라고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Seeing what was ahead, he spoke of the resurrection of the Christ, that he was not abandoned to the grave, nor did his body see decay.</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 예수를 하나님께서 살리셨습니다. 이 일에 대해 우리 모두가 증인들입니다.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has raised this Jesus to life, and we are all witnesses of the fact.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하나님께서는 이 예수를 높이 올리셔서 그분의 오른편에 앉히셨습니다. 높임 받으신 예수께서는 아버지께서 약속하신 성령을 받아 우리에게 부어 주셨는데 지금 여러분이 보고 듣는 것이 바로 이것입니다.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Exalted to the right hand of God, he has received from the Father the promised Holy Spirit and has poured out what you now see and hear.</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다윗은 하늘에 올라가지 못했으나 이렇게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David did not ascend to heaven, and yet he said, "`The Lord said to my Lord: "Sit at my right hand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‘주께서 내 주께 말씀하시기를 내가 네 원수를 네 발 아래 굴복시키기까지 너는 내 오른편에 앉아 있어라’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until I make your enemies a footstool for your feet."'</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그러므로 이스라엘 모든 집은 확실하게 알아 두십시오. 여러분들이 십자가에 못 박은 이 예수를 하나님께서 주와 그리스도가 되게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let all Israel be assured of this: God has made this Jesus, whom you crucified, both Lord and Christ."</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그러자 그들이 듣고 마음이 찔려 베드로와 다른 사도들에게 “형제들이여, 우리가 무엇을 해야 합니까?” 하고 베드로와 다른 사도들에게 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people heard this, they were cut to the heart and said to Peter and the other apostles, "Brothers, what shall we do?"</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이때 베드로가 대답했습니다. “회개하십시오. 그리고 여러분의 죄를 용서받기 위해 예수 그리스도의 이름으로 여러분이 각각 세례를 받으십시오. 그러면 여러분이 성령의 선물을 받게 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replied, "Repent and be baptized, every one of you, in the name of Jesus Christ for the forgiveness of your sins. And you will receive the gift of the Holy Spirit.</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이 약속은 여러분과 여러분의 자녀와 먼 데 있는 모든 사람, 곧 주 우리 하나님께서 부르시는 모든 사람들에게 주신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promise is for you and your children and for all who are far off -- for all whom the Lord our God will call."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그러자 모두 성령으로 충만함을 받고 성령께서 그들에게 말하게 하심을 따라 그들이 다른 방언으로 말하기 시작했습니다.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of them were filled with the Holy Spirit and began to speak in other tongues as the Spirit enabled them.</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베드로가 “이 사악한 세대로부터 구원을 받으시오”라고 말하면서 다른 여러 가지 말로 확증하며 그들을 권했습니다.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many other words he warned them; and he pleaded with them, "Save yourselves from this corrupt generation."</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그러자 베드로의 말을 받아들인 사람들이 세례를 받았고 그날 믿는 사람의 숫자가 약 3,000명이나 더 늘어났습니다.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accepted his message were baptized, and about three thousand were added to their number that day.</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그들은 사도들의 가르침을 받고 교제하며 빵을 떼는 것과 기도하는 일에 전념했습니다.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devoted themselves to the apostles' teaching and to the fellowship, to the breaking of bread and to prayer.</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모든 사람들에게 두려움이 임했는데 사도들을 통해 기사들과 표적들이 나타났습니다.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Everyone was filled with awe, and many wonders and miraculous signs were done by the apostles.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믿는 사람들이 모두 함께 모여 모든 물건을 함께 쓰며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believers were together and had everything in common.</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재산과 소유물을 팔아 각 사람에게 필요한 대로 나눠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Selling their possessions and goods, they gave to anyone as he had need.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그리고 날마다 성전에서 한마음으로 모이기를 힘쓰고 집집마다 빵을 떼면서 기쁨과 순수한 마음으로 음식을 나눠 먹었습니다.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day they continued to meet together in the temple courts. They broke bread in their homes and ate together with glad and sincere hearts,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그리고 하나님을 찬양하고 사람들로부터 칭찬을 받아 주께서 날마다 구원받는 사람들을 더하게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praising God and enjoying the favor of all the people. And the Lord added to their number daily those who were being saved.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그때 세계 각 나라로부터 온 경건한 유대 사람들이 예루살렘에 머물고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there were staying in Jerusalem God-fearing Jews from every nation under heaven.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그런데 이런 소리가 나자 많은 사람들이 모였는데 각자 자기들의 언어로 제자들이 말하는 것을 듣고 모두 어안이 벙벙했습니다.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heard this sound, a crowd came together in bewilderment, because each one heard them speaking in his own language.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그래서 그들은 놀라 이상하게 여기며 말했습니다. “보십시오. 지금 말하고 있는 이 사람들은 모두 갈릴리 사람들이 아닙니까?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Utterly amazed, they asked: "Are not all these men who are speaking Galileans?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그런데 우리가 각자 태어난 곳의 말로 듣고 있으니 어찌 된 일입니까?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how is it that each of us hears them in his own native language?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우리는 바대 사람들과 메대 사람들과 엘림사람들이며 메소포타미아, 유대, 갑바도기아, 본도, 아시아,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Parthians, Medes and Elamites; residents of Mesopotamia, Judea and Cappadocia, Pontus and Asia,</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