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소동이 끝나자 바울은 제자들을 불러 격려한 뒤 작별하고 마케도니아 지방으로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uproar had ended, Paul sent for the disciples and, after encouraging them, said good-by and set out for Macedonia.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바울이 뛰어 내려가 유두고 위에 엎드려 그를 껴안고 말했습니다. “소란 피우지 마시오. 그에게 목숨이 있소.”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went down, threw himself on the young man and put his arms around him. "Don't be alarmed," he said. "He's alive!"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그러더니 바울은 다시 위층으로 올라가 빵을 떼어먹은 후 날이 샐 때까지 오랫동안 강론을 하고서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upstairs again and broke bread and ate. After talking until daylight, he left.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사람들은 살아난 청년을 집으로 데려가 많은 위로를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took the young man home alive and were greatly comforted.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우리는 먼저 출발해 배를 타고 앗소로 가서 그곳에서 바울을 태울 예정이었습니다. 그가 거기까지 걸어가기로 했기 때문에 미리 약속해 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went on ahead to the ship and sailed for Assos, where we were going to take Paul aboard. He had made this arrangement because he was going there on foot.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앗소에서 바울을 만나 그를 태우고 미둘레네로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met us at Assos, we took him aboard and went on to Mitylene.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이튿날에는 그곳에서 배를 저어 기오 맞은편에 이르렀고 그 다음날 사모를 지나 그 이튿날에는 밀레도에 도착했습니다.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we set sail from there and arrived off Kios. The day after that we crossed over to Samos, and on the following day arrived at Miletus.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바울은 아시아 지방에서 지체하지 않으려고 에베소를 지나쳐 가기로 했습니다. 그는 가능하면 오순절에 맞춰 예루살렘에 도착하려고 서둘렀던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had decided to sail past Ephesus to avoid spending time in the province of Asia, for he was in a hurry to reach Jerusalem, if possible, by the day of Pentecost.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밀레도에서 바울은 에베소로 사람을 보내 교회 장로들을 불러오게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Miletus, Paul sent to Ephesus for the elders of the church.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장로들이 도착하자 바울이 말했습니다. “내가 아시아 지방에 처음 간 그날부터 내가 여러분과 함께 있는 동안 어떻게 살았는지는 여러분이 잘 알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he said to them: "You know how I lived the whole time I was with you, from the first day I came into the province of Asia.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모든 겸손과 눈물로 주를 섬겼고 유대 사람들의 음모로 시련도 많이 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served the Lord with great humility and with tears, although I was severely tested by the plots of the Jews.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그 지방을 두루 다니면서 사람들에게 많은 격려의 말을 해 주었고 마침내 그리스에 도착해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traveled through that area, speaking many words of encouragement to the people, and finally arrived in Greece,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여러분도 알다시피 나는 여러분에게 유익한 것이라면 무엇이든 주저하지 않고 전했고 공중 앞에서 또 집집마다 방문하면서 여러분을 가르쳐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know that I have not hesitated to preach anything that would be helpful to you but have taught you publicly and from house to house.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유대 사람들과 그리스 사람들 모두에게 회개하고 하나님께 돌아와 우리 주 예수를 믿어야 한다고 선포했습니다.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declared to both Jews and Greeks that they must turn to God in repentance and have faith in our Lord Jesus.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그리고 지금 나는 성령의 강권하심 가운데 예루살렘에 가려고 합니다. 그곳에서 내가 무슨 일을 당할지는 알 수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compelled by the Spirit, I am going to Jerusalem, not knowing what will happen to me there.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오직 내가 아는 것은 어떤 도시에 가든지 감옥과 고난이 나를 기다리고 있을 것을 성령께서 내게 증거해 주실 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only know that in every city the Holy Spirit warns me that prison and hardships are facing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나는 내가 달려갈 길과 주 예수께서 내게 주신 사명, 곧 하나님의 은혜의 복음을 증거하는 사명을 다 완성하기 위해서라면 내 생명을 조금도 귀한 것으로 여기지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I consider my life worth nothing to me, if only I may finish the race and complete the task the Lord Jesus has given me -- the task of testifying to the gospel of God's grace.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지금까지 여러분 가운데 다니면서 하나님 나라를 전파해 왔으나 이제 여러분이 다시는 나를 보지 못할 거라는 것을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know that none of you among whom I have gone about preaching the kingdom will ever see me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그래서 오늘 내가 여러분에게 분명히 선언하지만 여러분 가운데 누가 멸망에 빠진다 해도 그것은 내 책임이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declare to you today that I am innocent of the blood of all men.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나는 하나님의 모든 뜻을 주저함 없이 여러분에게 전파했기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not hesitated to proclaim to you the whole will of God.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여러분은 자신과 양 떼를 잘 살피고 조심하십시오. 성령께서 여러분을 감독자로 세우셔서 하나님께서 자기 피로 사신 교회를 돌보게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Keep watch over yourselves and all the flock of which the Holy Spirit has made you overseers. Be shepherds of the church of God, which he bought with his own blood.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내가 떠나고 나면 흉악한 이리 떼 같은 거짓 선생들이 여러분 가운데 들어와 양 떼를 해치려 할 것을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after I leave, savage wolves will come in among you and will not spare the flock.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그곳에서 석 달 동안 머물렀습니다. 그는 거기서 배를 타고 시리아로 가려고 했는데 유대 사람들이 그를 해치려는 음모를 꾸미자 마케도니아를 거쳐 시리아로 돌아가기로 결심했습니다.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he stayed three months. Because the Jews made a plot against him just as he was about to sail for Syria, he decided to go back through Macedonia.</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또한 여러분 가운데서도 사람들이 들고 일어나 제자들을 빼내 자기들을 따르게 하려고 진리를 왜곡할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from your own number men will arise and distort the truth in order to draw away disciples after them.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그러므로 정신을 똑바로 차려 깨어 있어야 합니다. 내가 3년 내내 여러분 모두에게 밤낮 쉬지 않고 눈물로 훈계한 것을 잊지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 on your guard! Remember that for three years I never stopped warning each of you night and day with tears.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이제 내가 여러분을 하나님과 그분의 은혜의 말씀에 맡깁니다. 그 말씀이 여러분을 든든하게 세워 거룩함을 입은 모든 사람들 가운데 기업을 받게 하실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commit you to God and to the word of his grace, which can build you up and give you an inheritance among all those who are sanctified.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나는 그 누구의 은이나 금이나 옷을 탐낸 적이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coveted anyone's silver or gold or clothing.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여러분도 알다시피 나는 나와 내 일행이 필요한 것을 손수 벌어서 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yourselves know that these hands of mine have supplied my own needs and the needs of my companions.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이처럼 내가 모든 일에 모범을 보였으니 여러분도 약한 사람들을 도우며 ‘주는 것이 받는 것보다 복이 있다’라고 하신 주 예수의 말씀을 기억해야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I did, I showed you that by this kind of hard work we must help the weak, remembering the words the Lord Jesus himself said: `It is more blessed to give than to receive.'"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바울은 이 말을 마치고 나서 그들 모두와 함께 무릎을 꿇고 기도했습니다.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said this, he knelt down with all of them and prayed.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그러자 그들은 모두 소리 내어 울면서 바울을 껴안고 입을 맞추었습니다.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wept as they embraced him and kissed him.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다시는 그의 얼굴을 보지 못할 것이라는 말 때문에 그들은 더욱 슬퍼하며 바울을 배 타는 곳까지 전송했습니다.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grieved them most was his statement that they would never see his face again. Then they accompanied him to the ship.</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바울과 동행한 사람은 베뢰아 사람 부로의 아들 소바더, 데살로니가 사람 아리스다고와 세군도, 더베 사람 가이오, 디모데, 아시아 사람인 두기고와 드로비모였습니다.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accompanied by Sopater son of Pyrrhus from Berea, Aristarchus and Secundus from Thessalonica, Gaius from Derbe, Timothy also, and Tychicus and Trophimus from the province of Asia.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 사람들은 먼저 드로아에 가서 우리를 기다리고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went on ahead and waited for us at Troas.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우리는 무교절 후 빌립보에서 배를 타고 떠나 5일이 지나서야 드로아에서 다른 일행과 합류하게 됐습니다. 그곳에서 우리는 7일을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we sailed from Philippi after the Feast of Unleavened Bread, and five days later joined the others at Troas, where we stayed seven days.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안식 후 첫날에 우리는 빵을 떼기 위해 모였습니다. 바울이 사람들에게 말씀을 전했는데 그는 다음날 떠날 예정이었기 때문에 강론은 한밤중까지 계속됐습니다.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of the week we came together to break bread. Paul spoke to the people and, because he intended to leave the next day, kept on talking until midnight.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우리가 모여 있는 다락방에는 등불이 많이 켜져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many lamps in the upstairs room where we were meeting.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유두고라는 청년이 창가에 앉아 있다가 바울이 쉬지 않고 이야기하는 바람에 깊이 잠이 들었습니다. 곯아떨어진 그는 그만 3층에서 떨어지고 말았습니다. 일으켜 보니 그는 이미 죽어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Seated in a window was a young man named Eutychus, who was sinking into a deep sleep as Paul talked on and on. When he was sound asleep, he fell to the ground from the third story and was picked up dead.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