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“형제들과 어르신 되시는 동포 여러분, 이제 내가 해명하는 것을 잘 들어 주시기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and fathers, listen now to my defense."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물었습니다. ‘주여, 내가 어떻게 해야 합니까?’ 주께서 말씀하셨습니다. ‘일어나 다메섹으로 들어가거라. 거기서 네가 할 일을 모두 일러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I do, Lord?' I asked. "'Get up,' the Lord said, 'and go into Damascus. There you will be told all that you have been assigned to do.'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빛의 광채로 인해 내 눈이 멀게 돼 함께 있던 사람들이 내 손을 잡고 다메섹으로 데려다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companions led me by the hand into Damascus, because the brilliance of the light had blinded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그곳에 아나니아라는 사람이 살고 있었습니다. 그는 율법을 잘 지키는 경건한 사람으로 다메섹에 사는 모든 유대 사람들에게 깊은 존경을 받고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named Ananias came to see me. He was a devout observer of the law and highly respected by all the Jews living there.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나를 찾아와 내 곁에 서서 말했습니다. ‘사울 형제, 다시 눈을 뜨시오!’ 바로 그 순간 나는 눈을 떠 그를 볼 수 있게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stood beside me and said, `Brother Saul, receive your sight!' And at that very moment I was able to see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아나니아가 말했습니다. ‘우리 조상들의 하나님께서 당신을 선택해 그분의 뜻을 알게 하시고 의로우신 그분을 보게 하시고 그분의 입에서 나오는 음성을 듣게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`The God of our fathers has chosen you to know his will and to see the Righteous One and to hear words from his mouth.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당신은 보고 들은 것을 모든 사람에게 전하는 예수의 증인이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his witness to all men of what you have seen and heard.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그러니 이제 당신이 망설일 이유가 무엇입니까? 일어나서 세례를 받고 주의 이름을 불러 죄 씻음을 받으시오.’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what are you waiting for? Get up, be baptized and wash your sins away, calling on his name.'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후 내가 예루살렘으로 돌아와 성전에서 기도하고 있을 때였습니다. 나는 환상에 빠져</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returned to Jerusalem and was praying at the temple, I fell into a trance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주께서 말씀하시는 것을 보았습니다. ‘서둘러 즉시 예루살렘을 떠나거라. 이곳 사람들은 네가 나를 증언해도 받아들이지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saw the Lord speaking. `Quick!' he said to me. `Leave Jerusalem immediately, because they will not accept your testimony about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대답했습니다. ‘주여, 이 사람들은 내가 여러 회당들을 돌아다니며 주를 믿는 사람들을 감옥에 가두고 때렸다는 것을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I replied, `these men know that I went from one synagogue to another to imprison and beat those who believe in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그들은 바울이 히브리 언어로 말하는 것을 듣고는 이내 조용해졌습니다. 그러자 바울이 계속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him speak to them in Aramaic, they became very quiet. Then Paul said: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그리고 주의 증인 스데반이 피 흘릴 때 나도 그곳에 서서 그 일에 찬성하고 그를 죽이던 사람들의 옷을 지켜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blood of your martyr Stephen was shed, I stood there giving my approval and guarding the clothes of those who were killing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그러자 주께서 내게 ‘가거라. 내가 너를 저 멀리 이방 사람들에게 보낼 것이다’라고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 `Go; I will send you far away to the Gentiles.'"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사람들은 바울의 말을 이 대목까지 듣고 있다가 소리 높여 외쳤습니다. “저 사람을 세상에서 없애 버리자! 저런 놈은 그냥 살려 둘 수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 listened to Paul until he said this. Then they raised their voices and shouted, "Rid the earth of him! He's not fit to live!"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소리를 지르고 자기 옷을 벗어던지며 공중에 흙을 뿌리자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shouting and throwing off their cloaks and flinging dust into the air,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천부장이 바울을 병영 안으로 들이라고 명령했습니다. 그는 사람들이 왜 이처럼 바울에게 소리를 지르는지 알아내려고 그를 채찍질하고 신문하라고 지시했습니다.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ordered Paul to be taken into the barracks. He directed that he be flogged and questioned in order to find out why the people were shouting at him like this.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바울은 군인들이 자기를 채찍질하려고 묶자 거기 서 있던 백부장에게 말했습니다. “아직 판결을 받지 않은 로마 시민을 채찍질하는 것이 합법한 것입니까?”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stretched him out to flog him, Paul said to the centurion standing there, "Is it legal for you to flog a Roman citizen who hasn't even been found guilty?"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백부장은 이 말을 듣고 천부장에게 가서 그대로 보고하며 물었습니다. “어떻게 하시렵니까? 이 사람이 로마 시민이랍니다.”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centurion heard this, he went to the commander and reported it. "What are you going to do?" he asked. "This man is a Roman citizen."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천부장이 바울에게 와서 물었습니다. “말해 보시오. 당신이 정말 로마 시민이오?” 바울이 대답했습니다. “그렇소.”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went to Paul and asked, "Tell me, are you a Roman citizen?" "Yes, I am," he answered.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그러자 천부장이 말했습니다. “나는 많은 돈을 들여 로마 시민권을 얻었소.” 그러자 바울이 대답했습니다. “나는 태어나면서부터 로마 시민이었소.”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commander said, "I had to pay a big price for my citizenship." "But I was born a citizen," Paul replied.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바울을 신문하려던 사람들이 이 말을 듣고 곧 물러갔습니다. 천부장도 바울이 로마 시민이라는 사실을 알고 그를 결박한 일로 두려워했습니다.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were about to question him withdrew immediately. The commander himself was alarmed when he realized that he had put Paul, a Roman citizen, in chains.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“나는 길리기아 지방의 다소에서 태어난 유대 사람이지만 이 도시에서 자랐습니다. 나는 가말리엘의 지도 가운데 우리 조상들의 율법으로 엄격한 훈련을 받았고 오늘 여기 모인 여러분 못지않게 하나님께 대한 열심이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a Jew, born in Tarsus of Cilicia, but brought up in this city. Under Gamaliel I was thoroughly trained in the law of our fathers and was just as zealous for God as any of you are today.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이튿날 천부장은 바울이 왜 유대 사람들에게 고소를 당했는지 정확히 알아보려고 대제사장들과 온 공회를 소집하고 바울을 풀어서 그들 앞에 데려오게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since the commander wanted to find out exactly why Paul was being accused by the Jews, he released him and ordered the chief priests and all the Sanhedrin to assemble. Then he brought Paul and had him stand before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그래서 나는 이 도를 따르는 사람들을 죽이기까지 핍박하며 남녀를 가리지 않고 모두 잡아다가 감옥에 집어넣었습니다.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persecuted the followers of this Way to their death, arresting both men and women and throwing them into prison,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그것은 대제사장과 모든 공회원들이 증언할 수 있을 것입니다. 나는 심지어 그들로부터 다메섹에 있는 형제들에게 보낼 공문을 얻어 냈고 그곳에 있는 신자들을 붙잡아 예루살렘으로 데려와 처벌받게 하려고 다메섹으로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also the high priest and all the Council can testify. I even obtained letters from them to their brothers in Damascus, and went there to bring these people as prisoners to Jerusalem to be punished.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다메섹에 가까이 다다르자 정오쯤 됐는데 갑자기 하늘에서 밝은 빛이 내 주위를 둘러 비추었습니다.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noon as I came near Damascus, suddenly a bright light from heaven flashed around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땅에 풀썩 쓰러졌는데 한 음성이 내게 말씀하시는 것이 들렸습니다. ‘사울아! 사울아! 네가 왜 나를 핍박하느냐?’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fell to the ground and heard a voice say to me, 'Saul! Saul! Why do you persecute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물었습니다. ‘주여, 당신은 누구십니까?’ 그분이 내게 대답하셨습니다. ‘나는 네가 핍박하는 나사렛 예수다.’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you, Lord?' I asked. "'I am Jesus of Nazareth, whom you are persecuting,' he replied.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나와 함께 있는 사람들은 빛은 보았지만 내게 말씀하시는 분의 음성은 알아듣지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companions saw the light, but they did not understand the voice of him who was speaking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