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5일이 지나자 대제사장 아나니아가 몇몇 장로들과 더둘로라는 변호사를 데리고 가이사랴에 내려왔습니다. 그들은 총독 앞에서 바울을 고소했습니다.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Five days later the high priest Ananias went down to Caesarea with some of the elders and a lawyer named Tertullus, and they brought their charges against Paul before the governor.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총독이 바울에게 말하라고 손짓하자 바울이 대답했습니다. “저는 각하께서 몇 년 동안 이 나라의 재판관이셨던 것을 알고 이제 기쁜 마음으로 제 자신을 변호하고자 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the governor motioned for him to speak, Paul replied: "I know that for a number of years you have been a judge over this nation; so I gladly make my defense.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제가 예배를 드리러 예루살렘에 올라간 지 12일밖에 되지 않은 것을 각하께서 조사해 보시면 쉽게 아실 수 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can easily verify that no more than twelve days ago I went up to Jerusalem to worship.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저를 고소한 사람들은 제가 성전에서 누구와 언쟁을 한다거나 회당이든 그 밖의 도시 안 어떤 곳에서도 군중을 선동하는 것을 본 일이 없습니다.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accusers did not find me arguing with anyone at the temple, or stirring up a crowd in the synagogues or anywhere else in the city.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그러니 그들은 자기들이 지금 고소한 내용을 각하께 충분히 증명할 수 없는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they cannot prove to you the charges they are now making against me.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그러나 제가 각하께 이것은 시인합니다. 저는 이 사람들이 이단이라고 말하는 그 도를 따라 우리 조상의 하나님을 섬기며 율법과 예언서에 기록된 모든 것을 믿습니다.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However, I admit that I worship the God of our fathers as a follower of the Way, which they call a sect. I believe everything that agrees with the Law and that is written in the Prophets,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또 이 사람들과 마찬가지로 하나님께 같은 소망을 두고 있으니 그것은 의인과 악인의 부활이 있을 것이라는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I have the same hope in God as these men, that there will be a resurrection of both the righteous and the wicked.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그렇기 때문에 저는 하나님과 사람 앞에서 항상 거리낄 것 없는 양심을 간직하려고 애쓰고 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I strive always to keep my conscience clear before God and man.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저는 제 민족에게 구제금을 전달하고 예물도 드리려고 여러 해 만에 예루살렘에 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"After an absence of several years, I came to Jerusalem to bring my people gifts for the poor and to present offerings.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이들은 제가 성전에서 정결 의식을 행하고 예물 드리는 것을 보았습니다. 그때 제 주위에는 군중도 없었고 저는 어떤 소란에도 개입되지 않았습니다.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was ceremonially clean when they found me in the temple courts doing this. There was no crowd with me, nor was I involved in any disturbance.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그 자리에는 다만 아시아 지방에서 온 몇몇 유대 사람들이 있었는데 만약 저를 고소할 일이 있었다면 그들이 직접 고소 내용을 들고 여기 각하 앞에 와 있어야 할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there are some Jews from the province of Asia, who ought to be here before you and bring charges if they have anything against 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바울이 불려 나오자 더둘로가 그 사건을 벨릭스 앞에 고소해 말했습니다. “우리는 각하의 다스림 아래서 오랫동안 태평성대를 누리고 있습니다. 각하의 선견지명은 이 나라에 개혁을 가져다 주었습니다.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Paul was called in, Tertullus presented his case before Felix: "We have enjoyed a long period of peace under you, and your foresight has brought about reforms in this nation.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그렇지 않다면 여기 있는 이 사람들이라도 제가 유대 공회 앞에 섰을 때 무슨 죄목을 발견했는지 말해야 할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Or these who are here should state what crime they found in me when I stood before the Sanhedrin --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저는 다만 이 사람들 앞에 서서 ‘내가 오늘 여러분 앞에 재판을 받는 것은 죽은 사람의 부활에 대한 문제 때문이다’라고 한마디 외쳤을 뿐입니다.”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unless it was this one thing I shouted as I stood in their presence: `It is concerning the resurrection of the dead that I am on trial before you today.'"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그러자 그 도에 대해 익히 잘 알고 있었던 벨릭스는 “루시아 천부장이 오면 그때 판결하겠다”라고 말한 뒤 재판을 연기했습니다.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Felix, who was well acquainted with the Way, adjourned the proceedings. "When Lysias the commander comes," he said, "I will decide your case."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벨릭스는 백부장에게 명령해 바울을 지키되 그에게 어느 정도 자유를 주고 필요한 것을 그의 친구들이 가져다주는 것도 허락하라고 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ordered the centurion to keep Paul under guard but to give him some freedom and permit his friends to take care of his needs.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며칠 뒤 벨릭스는 유대 사람인 아내 드루실라와 함께 나타났습니다. 그는 바울을 불러들여 그리스도 예수를 믿는 믿음에 관해 바울이 설명하는 것을 들었습니다.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Several days later Felix came with his wife Drusilla, who was a Jewess. He sent for Paul and listened to him as he spoke about faith in Christ Jesus.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바울이 정의와 자기 절제와 다가올 심판에 대해 설명하자 벨릭스는 두려워하며 말했습니다. “이제 됐다! 가도 좋다. 내가 편한 시간에 다시 부르겠다.”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Paul discoursed on righteousness, self-control and the judgment to come, Felix was afraid and said, "That's enough for now! You may leave. When I find it convenient, I will send for you."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동시에 그는 혹시 바울이 자기에게 뇌물을 바치지 않을까 하는 바람에서 바울을 수시로 불러들여 함께 이야기를 나누었습니다.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At the same time he was hoping that Paul would offer him a bribe, so he sent for him frequently and talked with him.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2년이 지난 후 벨릭스의 뒤를 이어 보르기오 베스도가 총독이 됐습니다. 그러나 벨릭스는 유대 사람들에게 환심을 사려고 바울을 그대로 감옥에 내버려 두었습니다.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two years had passed, Felix was succeeded by Porcius Festus, but because Felix wanted to grant a favor to the Jews, he left Paul in prison.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벨릭스 각하, 저희는 언제 어디서나 이것에 대해 깊은 감사를 드리고 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Everywhere and in every way, most excellent Felix, we acknowledge this with profound gratitude.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이제 더 이상 각하께 폐가 되지 않도록 간단히 말씀드리겠으니 각하께서는 관용을 베푸셔서 저희 말을 들어주시기 바랍니다.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in order not to weary you further, I would request that you be kind enough to hear us briefly.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저희가 알아보니 이 사람은 전염병 같은 사람으로 온 세상에 퍼져 있는 유대 사람들 가운데 폭동을 일으키는 사람입니다. 그는 나사렛 이단의 우두머리며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"We have found this man to be a troublemaker, stirring up riots among the Jews all over the world. He is a ringleader of the Nazarene sect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심지어 성전까지 더럽히려고 했습니다. 그래서 저희가 붙잡은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even tried to desecrate the temple; so we seized him.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각하께서 직접 조사해 보시면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(BLANK)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저희가 고소하는 이 모든 내용이 사실임을 아시게 될 것입니다.”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By examining him yourself you will be able to learn the truth about all these charges we are bringing against him."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다른 유대 사람들도 이것이 사실임을 주장하며 이 고소를 지지했습니다.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Jews joined in the accusation, asserting that these things were true.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