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베스도가 부임한 지 3일 뒤에 가이사랴에서 예루살렘으로 올라가자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after arriving in the province, Festus went up from Caesarea to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대답했습니다. “내가 지금 가이사의 법정에 섰으니 당연히 여기서 재판을 받아야 할 것입니다. 총독께서도 잘 아시다시피 나는 유대 사람들에게 잘못한 일이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answered: "I am now standing before Caesar's court, where I ought to be tried. I have not done any wrong to the Jews, as you yourself know very well.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만약 내가 사형받을 만한 죄를 지었다면 죽음을 달게 받겠습니다. 그러나 이 유대 사람들이 나를 고소한 내용이 사실이 아니라면 어느 누구도 나를 그들에게 넘겨줄 권리가 없습니다. 나는 가이사에게 상소합니다!”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I am guilty of doing anything deserving death, I do not refuse to die. But if the charges brought against me by these Jews are not true, no one has the right to hand me over to them. I appeal to Caesar!"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베스도는 배심원들과 상의하고 난 뒤 말했습니다. “네가 가이사에게 상소했으니 가이사에게로 가야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Festus had conferred with his council, he declared: "You have appealed to Caesar. To Caesar you will go!"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며칠 뒤 아그립바 왕과 버니게가 베스도에게 문안하러 가이사랴에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few days later King Agrippa and Bernice arrived at Caesarea to pay their respects to Festus.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그곳에서 여러 날을 지내고 있었기 때문에 베스도는 바울의 사건에 대해 왕과 논의하게 됐습니다. 베스도가 말했습니다. “이곳에 벨릭스가 죄수로 가둬 놓은 사람이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were spending many days there, Festus discussed Paul's case with the king. He said: "There is a man here whom Felix left as a prisoner.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예루살렘에 갔을 때 대제사장들과 유대 장로들이 그를 고소하고 유죄 판결을 내려 달라고 청원했습니다.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went to Jerusalem, the chief priests and elders of the Jews brought charges against him and asked that he be condemned.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고소인들과 맞닥뜨려 그 고소한 내용에 대해 스스로 변호할 기회를 갖기 전까지는 어느 누구든 넘겨주는 것이 로마 관례가 아니라고 설명해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told them that it is not the Roman custom to hand over any man before he has faced his accusers and has had an opportunity to defend himself against their charges.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그래서 그들이 나와 함께 여기 오게 됐고 나는 그 사건을 연기하지 않고 바로 그 다음날 법정을 열어 그 사람을 데려오게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here with me, I did not delay the case, but convened the court the next day and ordered the man to be brought 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고소인들이 일어나서 말했는데 그들이 고소한 것은 내가 짐작했던 죄가 아니었습니다.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accusers got up to speak, they did not charge him with any of the crimes I had expected.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그들의 논쟁거리는 그저 그들의 종교와 예수라고 하는 죽은 사람에 대한 것이었습니다. 바울은 예수가 다시 살았다고 주장하고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they had some points of dispute with him about their own religion and about a dead man named Jesus who Paul claimed was alive.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대제사장들과 유대 지도자들이 그 앞에 나와 바울에 대해 고소했습니다.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 chief priests and Jewish leaders appeared before him and presented the charges against Paul.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나는 이 사건을 어떻게 해결할까 망설이다가 그에게 예루살렘으로 가서 이 고소에 대해 재판받을 마음이 있냐고 물어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at a loss how to investigate such matters; so I asked if he would be willing to go to Jerusalem and stand trial there on these charges.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그랬더니 바울은 로마 황제의 판결을 받겠다고 상소해서 내가 그를 황제께 보낼 때까지 붙들어 두라고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made his appeal to be held over for the Emperor's decision, I ordered him held until I could send him to Caesar."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아그립바가 베스도에게 말했습니다. “내가 직접 그 사람의 말을 들어보고 싶습니다.” 그러자 베스도는 “내일 한번 들어 보십시오”라고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Agrippa said to Festus, "I would like to hear this man myself." He replied, "Tomorrow you will hear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이튿날 아그립바와 버니게가 위엄 있게 차려입고 와서 높은 관료들과 그 도시의 지도자들과 함께 재판정으로 들어갔습니다. 베스도의 명령에 바울이 들어왔습니다.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Agrippa and Bernice came with great pomp and entered the audience room with the high ranking officers and the leading men of the city. At the command of Festus, Paul was brought 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베스도가 말했습니다. “아그립바 왕이여, 그리고 우리와 함께 여기 참석한 모든 분들이여, 이 사람을 보십시오. 예루살렘에서 또 여기 가이사랴에서 모든 유대 사람들이 그를 살려 둬서는 안 된다고 외치며 내게 탄원했습니다.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said: "King Agrippa, and all who are present with us, you see this man! The whole Jewish community has petitioned me about him in Jerusalem and here in Caesarea, shouting that he ought not to live any longer.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살펴보니 그가 사형받을 만한 일을 한 적이 없습니다. 그런데 그가 로마 황제께 상소하겠다고 해서 내가 그를 로마에 보내기로 결정했습니다.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he had done nothing deserving of death, but because he made his appeal to the Emperor I decided to send him to Rome.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그에 대해 황제께 확실하게 써 보낼 말이 없기 때문에 여러분 모두 앞에, 특별히 아그립바 왕 앞에 이 사람을 데려온 것이니 이번 조사의 결과로 뭔가 상소할 것이 생기지 않을까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have nothing definite to write to His Majesty about him. Therefore I have brought him before all of you, and especially before you, King Agrippa, so that as a result of this investigation I may have something to write.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고소 내용도 구체적으로 명기하지 않고 죄수를 보내는 것은 상식 밖의 일이기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think it is unreasonable to send on a prisoner without specifying the charges against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그들은 자기들에게 호의를 베푸는 셈치고 바울을 예루살렘으로 이송해 달라고 베스도에게 강력하게 요청했습니다. 이송 도중 매복하고 있다가 그를 죽이려고 준비하고 있었던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urgently requested Festus, as a favor to them, to have Paul transferred to Jerusalem, for they were preparing an ambush to kill him along the 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베스도가 대답했습니다. “바울이 가이사랴에 묶여 있고 나도 이제 곧 그곳으로 갈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answered, "Paul is being held at Caesarea, and I myself am going there soon.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그에게 무슨 잘못이 있다면 너희 지도자들 몇몇이 나와 함께 가서 그곳에서 고소하도록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some of your leaders come with me and press charges against the man there, if he has done anything wrong."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8일에서 10일 정도 그들과 함께 지내고 난 베스도는 가이사랴로 내려갔고 이튿날 재판을 소집해 바울을 자기 앞에 데려오라고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eight or ten days with them, he went down to Caesarea, and the next day he convened the court and ordered that Paul be brought before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바울이 나타나자 예루살렘에서 내려온 유대 사람들이 그 곁에 둘러서서 여러 가지 중한 죄목으로 그를 고소했습니다. 그러나 죄를 입증할 만한 증거는 대지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Paul appeared, the Jews who had come down from Jerusalem stood around him, bringing many serious charges against him, which they could not prove.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바울이 자신을 변론했습니다. “나는 유대 사람의 율법이나 성전이나 가이사에게 죄지은 것이 전혀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made his defense: "I have done nothing wrong against the law of the Jews or against the temple or against Caesar."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베스도는 유대 사람들의 환심을 사고자 바울에게 말했습니다. “네가 예루살렘으로 올라가 이 고소들에 대해 내 앞에서 재판을 받겠느냐?”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Festus, wishing to do the Jews a favor, said to Paul, "Are you willing to go up to Jerusalem and stand trial before me there on these charges?"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