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아그립바가 바울에게 말했습니다. “네 자신을 위해 변호할 것을 허락하노라.” 그러자 바울은 손을 들어 변호를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Agrippa said to Paul, "You have permission to speak for yourself." So Paul motioned with his hand and began his defense: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제가 예루살렘에서 했던 일이 바로 그런 일입니다. 대제사장들의 권한을 받아 많은 성도들을 감옥에 가두었고 그들이 죽임을 당할 때 찬성했습니다.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that is just what I did in Jerusalem. On the authority of the chief priests I put many of the saints in prison, and when they were put to death, I cast my vote against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여러 회당들을 다니며 그들을 여러 번 처벌했으며 강제로 그들에게 모독하는 말을 하도록 했습니다. 그들에게 격분한 나머지 다른 나라 도시까지도 찾아가 핍박했습니다.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a time I went from one synagogue to another to have them punished, and I tried to force them to blaspheme. In my obsession against them, I even went to foreign cities to persecute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그런 일로 다니던 가운데 나는 대제사장들의 권한과 위임을 받아 다메섹으로 가고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"On one of these journeys I was going to Damascus with the authority and commission of the chief priests.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정오쯤이었는데, 오 왕이여, 길을 가고 있는데 하늘로부터 해보다 더 밝은 빛이 저와 제 일행을 둘러싸며 비추었습니다.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About noon, O king, as I was on the road, I saw a light from heaven, brighter than the sun, blazing around me and my companions.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우리는 모두 땅에 엎드러졌습니다. 그때 제게 히브리 말로 말씀하시는 음성이 들렸습니다. ‘사울아, 사울아, 네가 왜 나를 핍박하느냐? 가시 채찍을 뒷발질해 봐야 너만 다칠 뿐이다.’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all fell to the ground, and I heard a voice saying to me in Aramaic, `Saul, Saul, why do you persecute me? It is hard for you to kick against the goads.'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그래서 제가 물었습니다. ‘주여, 당신은 누구십니까?’ 그러자 주께서 대답하셨습니다. ‘나는 네가 핍박하는 예수다.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"Then I asked, `Who are you, Lord?' "`I am Jesus, whom you are persecuting,' the Lord replied.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이제 일어나 똑바로 서거라. 내가 네게 나타난 것은 너를 내 일꾼으로 삼아 네가 본 것과 앞으로 내가 네게 보여 줄 것을 사람들에게 증거하도록 하기 위함이다.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`Now get up and stand on your feet. I have appeared to you to appoint you as a servant and as a witness of what you have seen of me and what I will show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이 백성과 이방 사람들에게서 너를 구원해 이방 사람들에게로 보낼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rescue you from your own people and from the Gentiles. I am sending you to them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이제 너는 그들의 눈을 뜨게 하고 그들을 어둠에서 빛으로, 사탄의 권세에서 하나님께로 돌아오게 해 그들이 죄 용서를 받고 나를 믿어 거룩하게 된 사람들 가운데 기업을 얻게 할 것이다.’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open their eyes and turn them from darkness to light, and from the power of Satan to God, so that they may receive forgiveness of sins and a place among those who are sanctified by faith in me.'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아그립바 왕이여, 그래서 저는 하늘에서 보여 주신 이 환상에 거역하지 않고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 then, King Agrippa, I was not disobedient to the vision from heaven.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“아그립바 왕이여, 제가 오늘 당신 앞에 서서 유대 사람들의 모든 모함에 대해 저 자신을 변호하게 된 것을 다행으로 여깁니다.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"King Agrippa, I consider myself fortunate to stand before you today as I make my defense against all the accusations of the Jews,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먼저 다메섹 사람들에게, 다음으로 예루살렘 사람들과 온 유대 사람들에게 그리고 이방 사람들에게까지 그들이 회개하고 하나님께 돌아와 회개에 합당한 행동을 보이라고 선포했습니다.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First to those in Damascus, then to those in Jerusalem and in all Judea, and to the Gentiles also, I preached that they should repent and turn to God and prove their repentance by their deeds.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바로 이 때문에 유대 사람들이 성전에서 저를 붙잡아 죽이려고 했던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 the Jews seized me in the temple courts and tried to kill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그러나 저는 바로 이날까지 하나님의 도움을 받아 왔기에 여기 서서 높고 낮은 모든 사람들에게 증언하고 있는 것입니다. 저는 모세와 예언자들이 앞으로 일어나리라고 예언한 것 외에는 아무것도 말하지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have had God's help to this very day, and so I stand here and testify to small and great alike. I am saying nothing beyond what the prophets and Moses said would happen --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그것은 그리스도께서 고난을 당하셔서 죽은 사람들 가운데 가장 먼저 부활하심으로 이스라엘 백성과 이방 사람들에게 빛을 선포하시리라는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the Christ would suffer and, as the first to rise from the dead, would proclaim light to his own people and to the Gentiles."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바울이 이같이 말하자 베스도가 바울의 변호를 가로막으며 소리쳤습니다. “바울아, 네가 미쳤구나! 네 많은 학식이 너를 미치게 했구나.”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this point Festus interrupted Paul's defense. "You are out of your mind, Paul!" he shouted. "Your great learning is driving you insane."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바울이 대답했습니다. “베스도 각하, 저는 미치지 않았습니다. 제가 드리는 말씀은 사실이며 제정신으로 하는 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am not insane, most excellent Festus," Paul replied. "What I am saying is true and reasonable.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왕께서는 이 사실을 알고 계시므로 제가 거리낌없이 말할 수 있습니다. 이것은 어느 한 구석에서 일어난 일이 아니기 때문에 어떤 것 하나라도 왕께서 모르고 넘어가셨을 리 없다고 저는 확신합니다.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 is familiar with these things, and I can speak freely to him. I am convinced that none of this has escaped his notice, because it was not done in a corner.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아그립바 왕이여, 예언자들을 믿으십니까? 왕께서 믿으시는 줄 제가 압니다.”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King Agrippa, do you believe the prophets? I know you do."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그러자 아그립바가 바울에게 말했습니다. “네가 이 짧은 시간에 나를 그리스도의 사람으로 만들 수 있다고 생각하느냐?”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Agrippa said to Paul, "Do you think that in such a short time you can persuade me to be a Christian?"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바울이 대답했습니다. “짧은 시간이든 긴 시간이든 왕뿐 아니라 오늘 제 말을 듣고 있는 모든 분들이 이 쇠사슬을 제외하고는 저처럼 되기를 하나님께 기도합니다.”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Paul replied, "Short time or long -- I pray God that not only you but all who are listening to me today may become what I am, except for these chains."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특히 왕께서는 모든 유대 관습과 문제에 대해 잘 알고 계시니 더욱 그렇습니다. 그러니 제 말을 끝까지 들어주시기를 간절히 바랍니다.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especially so because you are well acquainted with all the Jewish customs and controversies. Therefore, I beg you to listen to me patiently.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그러자 아그립바 왕이 일어났고 베스도 총독과 버니게 그리고 그들과 함께 앉아 있던 사람들도 다 일어났습니다.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 rose, and with him the governor and Bernice and those sitting with them.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그들은 밖으로 나가면서 “이 사람은 사형이나 징역을 받을 만한 일은 하지 않았다”라고 서로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left the room, and while talking with one another, they said, "This man is not doing anything that deserves death or imprisonment."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아그립바는 베스도에게 “이 사람이 황제께 상소하지만 않았더라도 석방될 수 있었을 것이오”라고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Agrippa said to Festus, "This man could have been set free if he had not appealed to Caesar."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유대 사람들은 제가 어릴 적부터 제 고향과 예루살렘에서 어떻게 살아왔는지 다 알고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Jews all know the way I have lived ever since I was a child, from the beginning of my life in my own country, and also in Jerusalem.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오랫동안 저를 알았고 제가 우리 종교의 가장 엄격한 종파를 좇아 바리새파 사람으로서 어떻게 살았는지 증명할 수도 있을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known me for a long time and can testify, if they are willing, that according to the strictest sect of our religion, I lived as a Pharisee.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그런데 제가 오늘 재판을 받는 것은 하나님께서 우리 조상들에게 약속하신 것에 소망을 두고 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now it is because of my hope in what God has promised our fathers that I am on trial today.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이것은 우리 열두 지파가 밤낮으로 하나님을 열심히 섬기면서 이뤄지기를 바라던 바로 그 약속입니다. 왕이여, 바로 이 소망 때문에 유대 사람들이 저를 고소하고 있는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promise our twelve tribes are hoping to see fulfilled as they earnestly serve God day and night. O king, it is because of this hope that the Jews are accusing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여러분은 왜 하나님께서 죽은 사람을 다시 살리신다는 것을 믿지 못할 일로 생각합니까?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should any of you consider it incredible that God raises the dead?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저도 한때는 나사렛 예수의 이름을 반대하기 위해서라면 무엇이든 다해야 한다고 확신했던 사람입니다.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too was convinced that I ought to do all that was possible to oppose the name of Jesus of Nazareth.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