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무사히 해안에 도착하고서야 우리는 그곳이 몰타 섬이라는 것을 알았습니다.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safely on shore, we found out that the island was called Malta.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여러모로 우리를 잘 대접해 주었고 우리가 그 섬을 떠날 때는 우리에게 필요한 물건까지 공급해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honored us in many ways and when we were ready to sail, they furnished us with the supplies we needed.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석 달이 지난 후 우리는 그 섬에서 겨울을 지낸 알렉산드리아 배를 타고 항해 길에 올랐습니다. 이 배에는 디오스구로라는 쌍둥이 신의 형상이 새겨져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three months we put out to sea in a ship that had wintered in the island. It was an Alexandrian ship with the figurehead of the twin gods Castor and Pollux.</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우리는 수라구사에 닿았고 그곳에서 3일 동안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put in at Syracuse and stayed there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다시 항해를 시작해 우리는 레기온에 도착했으며 이튿날에는 남풍이 일어 그 다음날에 보디올에 닿았습니다.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we set sail and arrived at Rhegium. The next day the south wind came up, and on the following day we reached Puteoli.</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보디올에서 우리는 형제들을 만나게 됐고 그들의 초청을 받아 함께 일주일을 지냈습니다. 그러고 나서 우리는 로마에 도착했습니다.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 found some brothers who invited us to spend a week with them. And so we came to Rome.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그곳 로마의 형제들은 우리가 온다는 말을 전해 듣고 우리를 맞으려고 ‘압비오 광장’과 ‘세 여관’이라는 곳까지 나와 있었습니다. 바울이 이 사람들을 보게 되자 하나님께 감사하면서 용기를 얻게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brothers there had heard that we were coming, and they traveled as far as the Forum of Appius and the Three Taverns to meet us. At the sight of these men Paul thanked God and was encouraged.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로마에 도착했을 때 바울은 자신을 지키는 군인 한 명과 함께 따로 지낼 수 있도록 허락받았습니다.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got to Rome, Paul was allowed to live by himself, with a soldier to guard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3일이 지난 뒤 바울은 유대 사람 지도자들을 불렀습니다. 그들이 모이자 바울이 말했습니다. “내 형제들이여, 나는 내 동족이나 우리 조상들의 관습을 거스르는 일을 한 적이 없는데도 예루살렘에서 체포돼 로마 사람들에게 넘겨졌습니다.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he called together the leaders of the Jews. When they had assembled, Paul said to them: "My brothers, although I have done nothing against our people or against the customs of our ancestors, I was arrested in Jerusalem and handed over to the Romans.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그들은 나를 심문했으나 사형받을 만한 죄가 없으므로 그냥 풀어 주려고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examined me and wanted to release me, because I was not guilty of any crime deserving death.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유대 사람들의 반대로 나는 어쩔 수 없이 가이사께 상소하게 된 것입니다. 이것은 내 유대 동족을 고소할 생각으로 한 것이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Jews objected, I was compelled to appeal to Caesar -- not that I had any charge to bring against my own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섬 원주민들은 우리에게 각별한 친절을 베풀어 주었습니다. 또 비가 오고 추웠기 때문에 불을 지펴 주며 우리 모두를 맞아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islanders showed us unusual kindness. They built a fire and welcomed us all because it was raining and cold.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그렇기 때문에 내가 여러분을 만나 이야기하자고 한 것입니다. 내가 이 쇠사슬에 묶여 있는 것은 이스라엘의 소망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I have asked to see you and talk with you. It is because of the hope of Israel that I am bound with this chain."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유대 사람들이 바울에게 대답했습니다. “우리는 당신에 대해서 유대로부터 편지를 받은 적도 없고 그곳에서 온 형제들도 당신에 대해 나쁘게 보고하거나 말한 적이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"We have not received any letters from Judea concerning you, and none of the brothers who have come from there has reported or said anything bad about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우리는 당신의 생각을 듣고자 합니다. 이 종파에 대해서는 어디에서든 반대가 있음을 알기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want to hear what your views are, for we know that people everywhere are talking against this sect."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바울을 만날 날짜를 정하고 많은 사람들이 그의 숙소로 찾아왔습니다. 그는 아침부터 저녁까지 그들에게 하나님 나라에 대해 증거했고 모세의 율법과 예언서들로부터 예수에 관해 설득시키려고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arranged to meet Paul on a certain day, and came in even larger numbers to the place where he was staying. From morning till evening he explained and declared to them the kingdom of God and tried to convince them about Jesus from the Law of Moses and from the Prophets.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어떤 사람들은 바울의 말을 믿었지만 믿지 않는 사람들도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were convinced by what he said, but others would not believe.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서로 의견이 엇갈린 채 떠나려 하자 바울이 한마디 덧붙였습니다. “성령께서 예언자 이사야를 통해 여러분의 조상들에게 하신 말씀이 옳습니다.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disagreed among themselves and began to leave after Paul had made this final statement: "The Holy Spirit spoke the truth to your forefathers when he said through Isaiah the prophet: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백성들에게 가서 말하라. 너희가 듣기는 들어도 깨닫지 못하고 너희가 보기는 보아도 알지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this people and say, "You will be ever hearing but never understanding; you will be ever seeing but never perceiving."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백성들의 마음이 무뎌지고 귀는 듣지 못하고 눈은 감겨 있다. 이는 그들이 눈으로 보고 귀로 들으며 마음으로 깨닫고 내게 돌아와 고침을 받지 못하게 하려는 것이다.’ 사6:9-10</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people's heart has become calloused; they hardly hear with their ears, and they have closed their eyes. Otherwise they might see with their eyes, hear with their ears, understand with their hearts and turn, and I would heal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여러분은 하나님의 구원이 이방 사람들에게로 갔다는 것을 알아야 합니다. 그들은 듣게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want you to know that God's salvation has been sent to the Gentiles, and they will listen!"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바울이 마른 나뭇가지 한 묶음을 모아다가 불 속에 넣었더니 뜨거운 열기 때문에 독사가 기어 나와 바울의 손에 달라붙었습니다.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gathered a pile of brushwood and, as he put it on the fire, a viper, driven out by the heat, fastened itself on his hand.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바울은 만 2년 동안 자기 셋집에 머물면서 자신에게 찾아오는 모든 사람을 맞아들여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two whole years Paul stayed there in his own rented house and welcomed all who came to see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어떠한 방해도 받지 않고 담대하게 하나님 나라를 선포하고 주 예수 그리스도에 관한 것을 가르쳤습니다.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Boldly and without hindrance he preached the kingdom of God and taught about the Lord Jesus Christ.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원주민들은 독사가 바울의 손에 매달려 있는 것을 보고 서로 수군거렸습니다. “이 사람은 살인자가 분명하다. 그가 바다에서는 살아났지만 ‘정의의 여신’이 그를 살려 두지 않나 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islanders saw the snake hanging from his hand, they said to each other, "This man must be a murderer; for though he escaped from the sea, Justice has not allowed him to live."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그런데 바울은 그 뱀을 불 속에 떨어 버렸고 아무런 상처도 입지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shook the snake off into the fire and suffered no ill effects.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사람들은 그가 몸이 부풀어 오르거나 갑자기 쓰러져 죽을 것이라고 생각했지만 오래 기다려 봐도 아무 일 없는 것을 보고는 생각이 바뀌어 바울을 신이라고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expected him to swell up or suddenly fall dead, but after waiting a long time and seeing nothing unusual happen to him, they changed their minds and said he was a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섬의 추장인 보블리오가 그 근처에 자신이 소유한 땅을 갖고 있었습니다. 그는 우리를 자기 집으로 맞아들여 3일 동안 극진히 대접해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an estate nearby that belonged to Publius, the chief official of the island. He welcomed us to his home and for three days entertained us hospitably.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아버지는 열병과 이질에 걸려 병상에 누워 있었습니다. 바울은 그를 방문해 기도하고 그 사람의 몸에 손을 얹어 고쳐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was sick in bed, suffering from fever and dysentery. Paul went in to see him and, after prayer, placed his hands on him and healed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일이 있고 나서 그 섬에 사는 다른 병자들도 와서 낫게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this had happened, the rest of the sick on the island came and were cured.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