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어느 날 오후 3시 기도 시간에 베드로와 요한이 성전으로 올라가고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Peter and John were going up to the temple at the time of prayer -- at three in the afternoon.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그가 성전 ‘아름다운 문’에 앉아 구걸하던 바로 그 사람임을 알아보고 그에게 일어난 일로 인해 몹시 놀라며 이상하게 생각했습니다.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recognized him as the same man who used to sit begging at the temple gate called Beautiful, and they were filled with wonder and amazement at what had happened to him.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사람이 베드로와 요한을 붙잡고 있을 때 모든 백성이 크게 놀라 ‘솔로몬의 행각’이라 불리는 곳으로 달려와 그들에게 몰려들었습니다.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 beggar held on to Peter and John, all the people were astonished and came running to them in the place called Solomon's Colonnade.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베드로가 이것을 보고 백성에게 말했습니다. “이스라엘 사람들이여, 왜 이 일을 이상하게 생각합니까? 또 우리 자신의 능력과 경건으로 이 사람을 걷게 한 것처럼 왜 우리를 주목합니까?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Peter saw this, he said to them: "Men of Israel, why does this surprise you? Why do you stare at us as if by our own power or godliness we had made this man walk?</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아브라함과 이삭과 야곱의 하나님, 곧 우리 조상의 하나님께서 그분의 종 예수를 영화롭게 하셨습니다. 그러나 여러분은 일찍이 그를 넘겨주었고 빌라도가 놓아주기로 판결했음에도 당신들은 빌라도 앞에서 그것을 부인했습니다.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God of Abraham, Isaac and Jacob, the God of our fathers, has glorified his servant Jesus. You handed him over to be killed, and you disowned him before Pilate, though he had decided to let him go.</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여러분은 거룩하고 의로운 분을 거절하고 도리어 살인한 사람을 놓아 달라고 요청해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disowned the Holy and Righteous One and asked that a murderer be released to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생명의 근원 되시는 분을 죽였습니다. 그러나 하나님께서는 그분을 죽은 사람들 가운데서 살리셨습니다. 우리는 이 일에 대해 증인들입니다.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killed the author of life, but God raised him from the dead. We are witnesses of this.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예수의 이름을 믿는 믿음으로 인해 그분의 이름이 여러분이 보고 아는 이 사람을 온전케 했으니, 예수로 인해 난 믿음이 여러분 앞에서 이같이 그를 완전히 낫게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faith in the name of Jesus, this man whom you see and know was made strong. It is Jesus' name and the faith that comes through him that has given this complete healing to him, as you can all see.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형제들이여, 이제 나는 여러분이 여러분의 지도자들처럼 무지해서 그렇게 행동했던 것을 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brothers, I know that you acted in ignorance, as did your leaders.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그러나 하나님께서는 모든 예언자들의 입을 통해 그리스도께서 고난받아야 할 것이라고 미리 선포하신 것을 이와 같이 이루셨습니다.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this is how God fulfilled what he had foretold through all the prophets, saying that his Christ would suffer.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그러므로 여러분은 회개하고 돌아오십시오. 그래서 여러분의 죄 씻음을 받으십시오.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Repent, then, and turn to God, so that your sins may be wiped out, that times of refreshing may come from the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사람들이 태어나면서부터 걷지 못하는 사람을 메고 오는데 그들은 그가 성전에 들어가는 사람들에게 구걸할 수 있도록 ‘아름다운 문’이라는 성전 문에 그를 날마다 앉혀 놓았습니다.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 man crippled from birth was being carried to the temple gate called Beautiful, where he was put every day to beg from those going into the temple courts.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그러면 주 앞에서 새로워지는 때가 올 것이요, 주께서 여러분을 위해 미리 정하신 그리스도 예수를 다시 보내실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that he may send the Christ, who has been appointed for you -- even Jesus.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그러나 하나님께서 영원 전부터 그분의 거룩한 예언자들의 입을 통해 말씀하신 대로 만물을 회복하실 때까지 예수는 마땅히 하늘에 계셔야 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must remain in heaven until the time comes for God to restore everything, as he promised long ago through his holy prophets.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모세는 말하기를 ‘주 하나님께서 너희를 위해 너희 형제 가운데서 나 같은 예언자 하나를 세울 것이니 그가 너희에게 말하는 것은 무엇이든지 다 들으라.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Moses said, `The Lord your God will raise up for you a prophet like me from among your own people; you must listen to everything he tells you.</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누구든지 그 예언자의 말을 듣지 아니하는 사람은 백성 가운데서 멸망당할 것이다’라고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does not listen to him will be completely cut off from among his people.'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또 사무엘과 그 뒤를 이은 모든 예언자들도 이때를 가리켜 예언했습니다.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"Indeed, all the prophets from Samuel on, as many as have spoken, have foretold these days.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여러분은 예언자들의 자손이요, 또 하나님께서 여러분의 조상들과 더불어 세우신 언약의 자손입니다. 하나님께서 아브라함에게 ‘네 후손으로 인해 땅의 모든 족속이 복을 받을 것이다’라고 말씀하셨습니다.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are heirs of the prophets and of the covenant God made with your fathers. He said to Abraham, `Through your offspring all peoples on earth will be blessed.'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하나님께서 여러분의 악으로부터 각자 돌아서게 하셔서 여러분에게 복 주시려고 자기의 종을 세워 여러분에게 먼저 그를 보내셨습니다.”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God raised up his servant, he sent him first to you to bless you by turning each of you from your wicked ways."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그는 베드로와 요한이 성전으로 들어가려는 것을 보고 구걸했습니다.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saw Peter and John about to enter, he asked them for money.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그러자 베드로가 요한과 함께 그를 주목하면서 “우리를 보시오”라고 말했습니다.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looked straight at him, as did John. Then Peter said, "Look at us!"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그는 그들에게서 무엇을 얻을까 하고 그들을 쳐다보았습니다.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man gave them his attention, expecting to get something from them.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베드로가 “은과 금은 내게 없으나 내게 있는 것을 당신에게 주겠소. 나사렛 예수 그리스도의 이름으로 일어나 걸으시오”라고 말하고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Peter said, "Silver or gold I do not have, but what I have I give you. In the name of Jesus Christ of Nazareth, walk."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그의 오른손을 잡아 일으키니 그의 발과 발목이 곧 힘을 얻어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Taking him by the right hand, he helped him up, and instantly the man's feet and ankles became strong.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뛰어 서서 걷기 시작했습니다. 그는 걷기도 하고 뛰기도 하며 하나님을 찬미하면서 그들과 함께 성전으로 들어갔습니다.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jumped to his feet and began to walk. Then he went with them into the temple courts, walking and jumping, and praising God.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모든 백성이 그가 걸어 다니는 것과 하나님을 찬미함을 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people saw him walking and praising God,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