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베드로와 요한이 사람들에게 말하고 있는데 제사장들과 성전 경비대장과 사두개파 사람들이 나타났습니다.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and the captain of the temple guard and the Sadducees came up to Peter and John while they were speaking to the people.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여러분과 모든 이스라엘 백성들은 이 점을 알아야 합니다. 이 사람이 다 나아서 여러분 앞에 서게 된 것은 여러분이 십자가에 못 박았지만 하나님께서 죽은 사람들 가운데서 다시 살리신 나사렛 예수 그리스도의 이름으로 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know this, you and all the people of Israel: It is by the name of Jesus Christ of Nazareth, whom you crucified but whom God raised from the dead, that this man stands before you healed.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예수는 ‘건축자들이 버린 돌이지만 집 모퉁이의 머릿돌이 되셨습니다.’ 시118:22</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"`the stone you builders rejected, which has become the capstone.'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예수 외에 다른 어느 누구에게서도 구원을 받을 수 없습니다. 하나님께서는 하늘 아래 우리가 구원받을 만한 다른 이름을 우리에게 주신 일이 없기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Salvation is found in no one else, for there is no other name under heaven given to men by which we must be saved."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그들은 베드로와 요한이 아무런 교육도 받지 않은 평범한 사람인 줄 알았는데 그렇듯 용기 있게 말하는 것을 보고 놀라지 않을 수 없었습니다. 그러고는 비로소 그들이 과거에 예수와 내내 함께 있던 사람인 줄 알게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saw the courage of Peter and John and realized that they were unschooled, ordinary men, they were astonished and they took note that these men had been with Jesus.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게다가 병이 나은 사람이 두 사도 곁에 서 있는 것을 보니 더 이상 할 말이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since they could see the man who had been healed standing there with them, there was nothing they could say.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그래서 그들은 그 사람들을 공회 밖으로 나가도록 명령하고 함께 의논했습니다.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ordered them to withdraw from the Sanhedrin and then conferred together.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서로 물었습니다. “이 사람들을 어떻게 할까요? 그들이 대단한 기적을 행했다는 사실을 예루살렘에 사는 모든 사람들이 알고 있고 우리도 그것을 부인할 수는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are we going to do with these men?" they asked. "Everybody living in Jerusalem knows they have done an outstanding miracle, and we cannot deny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어쨌든 이 일이 백성들 사이에 더 이상 퍼져 나가지 않도록 하려면 이 사람들에게 어느 누구에게도 예수 이름으로 말하지 말라고 경고해야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stop this thing from spreading any further among the people, we must warn these men to speak no longer to anyone in this name."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그러고 나서 그들은 베드로와 요한을 다시 불러들여 절대로 예수의 이름으로 말하거나 가르치지 말라고 명령했습니다.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called them in again and commanded them not to speak or teach at all in the name of Jesus.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베드로와 요한이 대답했습니다. “하나님의 말씀보다 당신들의 말에 순종하는 것이 하나님 보시기에 옳은지 스스로 판단해 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Peter and John replied, "Judge for yourselves whether it is right in God's sight to obey you rather than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그들은 두 사도가 사람들을 가르치며 예수를 들어 죽은 사람의 부활을 전파하는 것 때문에 심기가 몹시 불편했습니다.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greatly disturbed because the apostles were teaching the people and proclaiming in Jesus the resurrection of the dead.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우리는 보고 들은 것을 말하지 않을 수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cannot help speaking about what we have seen and heard."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그들은 사도들을 다시금 협박하고 나서야 겨우 풀어 주었습니다. 그들이 사도들을 처벌할 수 없었던 것은 모든 사람들이 그 일어난 일로 인해 하나님을 찬양하고 있었기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further threats they let them go. They could not decide how to punish them, because all the people were praising God for what had happened.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기적으로 병이 나은 그 사람은 마흔 살이 넘은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man who was miraculously healed was over forty years old.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베드로와 요한도 풀려나자마자 자기 동료들에게 돌아가 대제사장들과 장로들이 한 말을 모두 전해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their release, Peter and John went back to their own people and reported all that the chief priests and elders had said to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그들은 이 말을 듣고 함께 소리 높여 하나님께 기도했습니다. “주여, 주께서는 하늘과 땅과 바다와 그 안에 있는 모든 것을 지으신 분이십니다.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they raised their voices together in prayer to God. "Sovereign Lord," they said, "you made the heaven and the earth and the sea, and everything in them.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주께서는 주의 종, 우리 조상 다윗의 입을 통해 성령으로 말씀하셨습니다. ‘어째서 민족들이 분노하며 사람들이 헛된 음모를 꾸미는가?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spoke by the Holy Spirit through the mouth of your servant, our father David: "`Why do the nations rage and the peoples plot in vain?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세상의 왕들이 일어나고 통치자들이 함께 모여 주와 그분의 그리스도를 대항하고 있구나.’ 시2:1-2</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kings of the earth take their stand and the rulers gather together against the Lord and against his Anointed One.'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그런데 정말 헤롯 안티파스와 본디오 빌라도가 주께서 기름 부으신 거룩한 종 예수를 반대하며 음모를 꾸미려고 이방 사람들과 이스라엘 백성들을 이 성에서 만났던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Herod and Pontius Pilate met together with the Gentiles and the people of Israel in this city to conspire against your holy servant Jesus, whom you anointed.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주의 능력과 뜻에 의해 미리 정하신 일을 그들이 단지 이룬 것뿐입니다.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did what your power and will had decided beforehand should happen.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그러니 주여, 그들의 위협을 보고 주의 종들을 도와 주의 말씀을 담대하게 전하게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Lord, consider their threats and enable your servants to speak your word with great boldness.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그들은 베드로와 요한을 붙잡았습니다. 그런데 그때가 이미 저녁이었기 때문에 다음날까지 감옥에 가둬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seized Peter and John, and because it was evening, they put them in jail until the next day.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주의 손을 펴서 주의 거룩한 종 예수의 이름을 통해 병을 고치게 하시고 표적과 기사를 행하게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Stretch out your hand to heal and perform miraculous signs and wonders through the name of your holy servant Jesus."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그들이 기도를 마치자 모여 있던 곳이 진동했습니다. 그리고 그들은 모두 성령으로 충만해져 하나님의 말씀을 담대하게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prayed, the place where they were meeting was shaken. And they were all filled with the Holy Spirit and spoke the word of God boldly.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믿는 사람들은 모두 한마음 한뜻이 됐습니다. 자기 재물을 조금이라도 자기 것이라고 주장하는 사람이 없었고 가진 것을 모두 공동으로 사용했습니다.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believers were one in heart and mind. No one claimed that any of his possessions was his own, but they shared everything they had.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사도들은 큰 권능으로 주 예수의 부활에 대해 증거했고 풍성한 은혜가 그들 모두에게 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great power the apostles continued to testify to the resurrection of the Lord Jesus, and much grace was upon them all.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 가운데 부족한 것이 있는 사람은 전혀 없었습니다. 이따금씩 땅이나 집을 소유하고 있던 사람들이 그것을 팔아서 돈을 가져다가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no needy persons among them. For from time to time those who owned lands or houses sold them, brought the money from the sales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사도들의 발 앞에 바쳤습니다. 그러면 누구든 필요한 사람에게 나눠 주었기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put it at the apostles' feet, and it was distributed to anyone as he had need.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키프로스 출신인 요셉이라는 레위 사람이 있었습니다. 사도들은 그를 바나바라고도 불렀는데 바나바는 ‘위로의 아들’이라는 뜻입니다.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a Levite from Cyprus, whom the apostles called Barnabas (which means Son of Encouragement),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사람이 자기의 밭을 팔아서 그 돈을 사도들의 발 앞에 갖다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sold a field he owned and brought the money and put it at the apostles' feet.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사도들의 말씀을 들은 많은 사람들이 믿게 됐고 그리하여 믿게 된 남자의 수가 5,000명쯤으로 늘어났습니다.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many who heard the message believed, and the number of men grew to about five thousand.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이튿날 통치자들과 장로들과 율법학자들이 예루살렘에 모였습니다.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the rulers, elders and teachers of the law met in Jerusalem.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거기에는 대제사장 안나스가 있었고 가야바, 요한, 알렉산더와 대제사장 가문의 사람들도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Annas the high priest was there, and so were Caiaphas, John, Alexander and the other men of the high priest's family.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그들은 베드로와 요한을 앞에 세워 놓고 “너희가 무슨 권세와 누구의 이름으로 이런 일을 했느냐?”라고 신문하기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Peter and John brought before them and began to question them: "By what power or what name did you do this?"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그때 베드로가 성령이 충만해 그들에게 말했습니다. “백성의 통치자들과 장로들이여,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filled with the Holy Spirit, said to them: "Rulers and elders of the people!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오늘 여러분이 걷지 못하는 사람에게 일어난 선한 일에 대해 해명하라고 우리를 부른 것이라면 또 그가 어떻게 낫게 됐는지 묻는 것이라면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are being called to account today for an act of kindness shown to a cripple and are asked how he was healed,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