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아나니아라는 사람은 그의 아내 삽비라와 함께 재산을 팔았습니다.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 man named Ananias, together with his wife Sapphira, also sold a piece of property.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바로 그 순간 삽비라도 그 발 앞에 쓰러져 죽었습니다. 그러자 청년들이 들어와 그가 죽은 것을 보고는 메고 나가 그 남편 곁에 묻었습니다.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moment she fell down at his feet and died. Then the young men came in and, finding her dead, carried her out and buried her beside her husband.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온 교회와 이 일에 대해 소문을 들은 모든 사람들은 큰 두려움에 사로잡혔습니다.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Great fear seized the whole church and all who heard about these events.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사도들은 사람들 가운데 많은 기적들과 표적들을 일으켰습니다. 그리고 믿는 사람들은 모두 한마음으로 솔로몬 행각에 모이곤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apostles performed many miraculous signs and wonders among the people. And all the believers used to meet together in Solomon's Colonnade.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다른 사람들은 감히 그 모임에 끼어들지 못했습니다. 그러나 백성들 사이에서는 그들에 대한 칭찬이 자자했습니다.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one else dared join them, even though they were highly regarded by the people.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더욱이 남녀 할 것 없이 점점 더 많은 사람들이 주를 믿게 돼 그 수가 늘어났습니다.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Nevertheless, more and more men and women believed in the Lord and were added to their number.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심지어 사람들은 베드로가 지나갈 때 혹시 그의 그림자에라도 덮일까 해서 들것과 자리에 환자들을 눕힌 채 거리로 데리고 나왔습니다.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a result, people brought the sick into the streets and laid them on beds and mats so that at least Peter's shadow might fall on some of them as he passed by.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예루살렘 근처의 마을에서도 많은 사람들이 환자들과 더러운 귀신에 시달리는 사람들을 데리고 모여들었고 그들도 모두 고침을 받았습니다.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Crowds gathered also from the towns around Jerusalem, bringing their sick and those tormented by evil spirits, and all of them were healed.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그러자 대제사장과 그와 한패인 사두개파의 당원들은 모두 시기하는 마음이 가득해서 들고 일어나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high priest and all his associates, who were members of the party of the Sadducees, were filled with jealousy.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사도들을 잡아다가 감옥에 가두었습니다.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arrested the apostles and put them in the public jail.</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그러나 그날 밤 주의 천사가 감옥 문을 열고 사도들을 밖으로 데리고 나오며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during the night an angel of the Lord opened the doors of the jail and brought them out.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그는 그 돈의 일부를 떼어 자기 것으로 숨겨 두고는 나머지를 사도들의 발 앞에 가져와 바쳤습니다. 그의 아내도 이 사실을 다 알고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his wife's full knowledge he kept back part of the money for himself, but brought the rest and put it at the apostles' feet.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“가라! 성전에 서서 백성들에게 이 새 생명의 말씀을 모두 전하라.”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stand in the temple courts," he said, "and tell the people the full message of this new life."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 말을 듣고 그들은 이른 아침 성전으로 들어가 사람들을 가르치기 시작했습니다. 그때 대제사장과 그 일행이 도착해 공의회와 이스라엘 자손의 모든 장로들을 소집하고 감옥에 사람을 보내 사도들을 데려오게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daybreak they entered the temple courts, as they had been told, and began to teach the people. When the high priest and his associates arrived, they called together the Sanhedrin -- the full assembly of the elders of Israel -- and sent to the jail for the apostles.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그러나 경비병들이 감옥에 도착해 보니 그들은 온데간데없었습니다. 그들이 돌아와 이렇게 보고했습니다.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on arriving at the jail, the officers did not find them there. So they went back and reported,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“감옥 문은 단단히 잠겨 있었고 간수들도 문마다 서 있었습니다. 그런데 문을 열어 보니 안에 아무도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found the jail securely locked, with the guards standing at the doors; but when we opened them, we found no one inside."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 말을 듣고 성전 경비대장과 대제사장들은 당황해 이러다가 또 어떤 일이 생기게 될까 걱정했습니다.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hearing this report, the captain of the temple guard and the chief priests were puzzled, wondering what would come of this.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그때 누군가 들어오더니 말했습니다. “보십시오! 감옥에 가둔 그 사람들이 성전에 서서 사람들을 가르치고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someone came and said, "Look! The men you put in jail are standing in the temple courts teaching the people."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그러자 경비대장은 부하들과 함께 나가서 사도들을 잡아 왔습니다. 그러나 강제로 끌고 오지 않았는데 그것은 사람들이 자기들에게 돌을 던질까 겁이 났기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the captain went with his officers and brought the apostles. They did not use force, because they feared that the people would stone them.</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그들은 사도들을 데려다가 대제사장의 신문을 받도록 공의회 앞에 세웠습니다.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Having brought the apostles, they made them appear before the Sanhedrin to be questioned by the high priest.</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대제사장이 말했습니다. “우리가 예수의 이름으로 가르치지 말라고 단단히 주의를 주지 않았느냐? 그런데 너희는 온 예루살렘을 너희 가르침으로 가득 채우고 이 사람의 피에 대한 책임을 우리에게 뒤집어씌우려고 하는구나.”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gave you strict orders not to teach in this name," he said. "Yet you have filled Jerusalem with your teaching and are determined to make us guilty of this man's blood."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베드로와 다른 사도들이 대답했습니다. “사람에게 순종하기보다 하나님께 순종하는 것이 마땅합니다!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Peter and the other apostles replied: "We must obey God rather than men!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그러자 베드로가 말했습니다. “아나니아야, 어떻게 네가 사탄에게 마음을 빼앗겨 성령을 속이고 땅 값으로 받은 돈의 일부를 네 것으로 몰래 숨겨 놓았느냐?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Peter said, "Ananias, how is it that Satan has so filled your heart that you have lied to the Holy Spirit and have kept for yourself some of the money you received for the land?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당신들이 나무에 달아 죽인 그 예수를 우리 조상들의 하나님께서 살리셨습니다.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God of our fathers raised Jesus from the dead -- whom you had killed by hanging him on a tree.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하나님께서는 이스라엘에게 회개와 죄 용서를 주시려고 예수를 그분 오른편에 높이셔서 왕과 구세주가 되게 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exalted him to his own right hand as Prince and Savior that he might give repentance and forgiveness of sins to Israel.</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우리는 이 모든 일들의 증인이고 하나님께서 그분께 순종하는 사람들에게 주신 성령 또한 그 일들의 증인이십니다.”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are witnesses of these things, and so is the Holy Spirit, whom God has given to those who obey him."</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그들은 이 말을 듣고 화가 치밀어 사도들을 죽이려고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heard this, they were furious and wanted to put them to death.</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그런데 가말리엘이라는 한 바리새파 사람이 공회 가운데 일어났습니다. 그는 율법학자로서 모든 사람의 존경을 한 몸에 받고 있는 사람이었습니다. 그는 사도들을 잠시 공의회 밖으로 내보내라고 명령하고는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 Pharisee named Gamaliel, a teacher of the law, who was honored by all the people, stood up in the Sanhedrin and ordered that the men be put outside for a little while.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이렇게 말했습니다. “이스라엘 사람들이여, 여러분이 지금 저 사람들에게 하려는 일에 신중을 기해야 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addressed them: "Men of Israel, consider carefully what you intend to do to these men.</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언젠가 드다가 나타나서 자신이 대단한 사람인 양 공포하고 다니자 400명이라는 사람들이 따랐습니다. 그러나 그는 죽임을 당했고 그를 추종하던 사람들은 모두 뿔뿔이 흩어지고 말았습니다. 결국 그 일은 아무것도 아닌 일로 끝났습니다.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time ago Theudas appeared, claiming to be somebody, and about four hundred men rallied to him. He was killed, all his followers were dispersed, and it all came to nothing.</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 사람 뒤에도 갈릴리 사람 유다가 인구조사를 할 때 나타나서 많은 추종자들을 거느리고 반란을 도모했지만 역시 죽임을 당했고 그를 추종하던 사람들도 모두 흩어졌습니다.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him, Judas the Galilean appeared in the days of the census and led a band of people in revolt. He too was killed, and all his followers were scattered.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그러니 지금의 경우에 대해서도 내가 한마디 하자면 저 사람들을 상관하지 말고 그냥 내버려 둡시다. 만일 그 목적이나 행동이 사람에게서 비롯된 것이라면 망하고 말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in the present case I advise you: Leave these men alone! Let them go! For if their purpose or activity is of human origin, it will fail.</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그러나 만약 하나님으로부터 나온 것이라면 이 사람들을 막을 수 없을 것입니다. 행여나 여러분이 하나님을 대적해 싸우는 사람이 될까 두렵습니다.”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it is from God, you will not be able to stop these men; you will only find yourselves fighting against God."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땅은 팔기 전에도 네 소유였고 또 팔고 난 뒤에도 네 마음대로 처분할 수 있지 않았느냐? 그런데 왜 이런 일을 마음에 품었느냐? 너는 사람을 속인 것이 아니라 하나님을 속인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Didn't it belong to you before it was sold? And after it was sold, wasn't the money at your disposal? What made you think of doing such a thing? You have not lied to men but to God."</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그의 충고는 충분히 설득력이 있었습니다. 그들은 사도들을 안으로 들여 채찍질을 하고는 예수의 이름으로 말하지 말라고 명령하고는 풀어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speech persuaded them. They called the apostles in and had them flogged. Then they ordered them not to speak in the name of Jesus, and let them go.</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사도들은 예수 이름을 위해 모욕당하는 것이 합당하다고 생각하고는 기뻐하며 공의회를 떠났습니다.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apostles left the Sanhedrin, rejoicing because they had been counted worthy of suffering disgrace for the Name.</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그들은 날마다 성전에서 또 집집마다 다니면서 예수께서 그리스도라고 가르치고 선포하기를 쉬지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Day after day, in the temple courts and from house to house, they never stopped teaching and proclaiming the good news that Jesus is the Christ.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아나니아는 이 말을 듣자마자 쓰러져 죽었습니다. 그리고 이 일을 듣는 사람들은 모두 두려움에 사로잡혔습니다.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Ananias heard this, he fell down and died. And great fear seized all who heard what had happened.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그때 청년들이 들어와 그 시체를 싸서 들고 나가 묻어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young men came forward, wrapped up his body, and carried him out and buried him.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세 시간쯤 지나서 그의 아내가 무슨 일이 일어났는지도 모르고 들어왔습니다.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three hours later his wife came in, not knowing what had happened.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베드로가 그녀에게 물었습니다. “말해 보아라. 너와 아나니아가 땅을 팔아 받은 돈이 이것뿐인가?” 삽비라가 대답했습니다. “네, 그게 전부입니다.”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Peter asked her, "Tell me, is this the price you and Ananias got for the land?" "Yes," she said, "that is the price."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베드로가 그녀에게 말했습니다. “너희가 어째서 서로 짜고 주의 영을 시험하려고 하느냐? 보아라. 네 남편을 묻은 사람들이 문 앞에 있으니 이번에는 너를 메고 나갈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Peter said to her, "How could you agree to test the Spirit of the Lord? Look! The feet of the men who buried your husband are at the door, and they will carry you out also."</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