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 무렵 제자들의 수는 점점 늘어났습니다. 그때 그들 가운데 그리스파 유대 사람들이 히브리파 유대 사람들에 대해 불평이 생겼습니다. 매일 음식을 분배받는 일에서 그리스파 유대 사람 과부들이 빠졌기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those days when the number of disciples was increasing, the Grecian Jews among them complained against the Hebraic Jews because their widows were being overlooked in the daily distribution of food.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스데반이 지혜와 성령으로 말하는 것을 모두 당해 낼 수 없었습니다.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could not stand up against his wisdom or the Spirit by whom he spoke.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그러자 그들은 돈을 주고 몇몇 사람을 시켜 “스데반이 모세와 하나님을 모독하는 것을 들었다”라고 말하게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secretly persuaded some men to say, "We have heard Stephen speak words of blasphemy against Moses and against God."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그들은 이렇게 백성들과 장로들과 율법학자들을 선동해 스데반을 붙잡아 공회 앞으로 끌고 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stirred up the people and the elders and the teachers of the law. They seized Stephen and brought him before the Sanhedrin.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그들은 가짜 증인들을 내세워 거짓 증언을 하게 했습니다. “이 사람은 이 거룩한 곳과 율법에 대해 험담을 그치지 않고 계속해 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produced false witnesses, who testified, "This fellow never stops speaking against this holy place and against the law.</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우리는 이 사람이 나사렛 예수가 이곳을 무너뜨리고 모세가 우리에게 전해 준 관습들을 바꿀 것이라고 말하는 것을 들었습니다.”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we have heard him say that this Jesus of Nazareth will destroy this place and change the customs Moses handed down to us."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그러자 공회에 앉아 있던 사람들이 모두 스데반을 주목했습니다. 그때 그의 얼굴은 마치 천사의 얼굴처럼 보였습니다.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who were sitting in the Sanhedrin looked intently at Stephen, and they saw that his face was like the face of an angel.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그리하여 열두 사도들은 제자들을 모두 불러 놓고 말했습니다. “우리가 음식을 분배하는 일로 인해 하나님의 말씀 가르치는 사역을 소홀히 여기는 것은 옳지 않습니다.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Twelve gathered all the disciples together and said, "It would not be right for us to neglect the ministry of the word of God in order to wait on tables.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형제들이여, 여러분 가운데 성령과 지혜가 충만하다고 알려진 사람 일곱 명을 뽑으십시오. 그러면 이 임무는 그들에게 맡기고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Brothers, choose seven men from among you who are known to be full of the Spirit and wisdom. We will turn this responsibility over to them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우리는 기도하고 말씀을 가르치는 일에 온 힘을 기울이겠습니다.”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will give our attention to prayer and the ministry of the word."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모든 사람들이 이 제안을 기쁘게 받아들였습니다. 그들은 믿음과 성령이 충만한 사람 스데반과 빌립, 브로고로, 니가노르, 디몬, 바메나, 유대교로 개종한 안디옥 사람 니골라를 뽑았습니다.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proposal pleased the whole group. They chose Stephen, a man full of faith and of the Holy Spirit; also Philip, Procorus, Nicanor, Timon, Parmenas, and Nicolas from Antioch, a convert to Judaism.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그들은 이 사람들을 사도들 앞에 세웠고 사도들은 그 사람들 머리 위에 손을 얹고 기도했습니다.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presented these men to the apostles, who prayed and laid their hands on them.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이렇게 해서 하나님의 말씀은 계속 널리 퍼져 나갔으며 이로써 예루살렘에 있는 제자들의 수도 많이 늘었고 더욱이 수많은 제사장들도 이 믿음에 순종하게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word of God spread. The number of disciples in Jerusalem increased rapidly, and a large number of priests became obedient to the faith.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스데반은 하나님의 은혜와 능력이 충만해 사람들 가운데 큰 기사와 표적을 행했습니다.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Stephen, a man full of God's grace and power, did great wonders and miraculous signs among the people.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그런데 그때 구레네, 알렉산드리아, 길리기아와 아시아 등지에서 온 유대 사람들로 구성된 이른바 ‘자유인의 회당’에 속한 사람들 가운데 스데반을 반대하는 사람들이 일어났습니다. 그들은 스데반과 논쟁을 벌이기 시작했지만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Opposition arose, however, from members of the Synagogue of the Freedmen (as it was called) -- Jews of Cyrene and Alexandria as well as the provinces of Cilicia and Asia. These men began to argue with Stephen,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