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 Id="rId47" Type="http://schemas.openxmlformats.org/officeDocument/2006/relationships/slide" Target="slides/slide41.xml"/><Relationship Id="rId48" Type="http://schemas.openxmlformats.org/officeDocument/2006/relationships/slide" Target="slides/slide42.xml"/><Relationship Id="rId49" Type="http://schemas.openxmlformats.org/officeDocument/2006/relationships/slide" Target="slides/slide43.xml"/><Relationship Id="rId50" Type="http://schemas.openxmlformats.org/officeDocument/2006/relationships/slide" Target="slides/slide44.xml"/><Relationship Id="rId51" Type="http://schemas.openxmlformats.org/officeDocument/2006/relationships/slide" Target="slides/slide45.xml"/><Relationship Id="rId52" Type="http://schemas.openxmlformats.org/officeDocument/2006/relationships/slide" Target="slides/slide46.xml"/><Relationship Id="rId53" Type="http://schemas.openxmlformats.org/officeDocument/2006/relationships/slide" Target="slides/slide47.xml"/><Relationship Id="rId54" Type="http://schemas.openxmlformats.org/officeDocument/2006/relationships/slide" Target="slides/slide48.xml"/><Relationship Id="rId55" Type="http://schemas.openxmlformats.org/officeDocument/2006/relationships/slide" Target="slides/slide49.xml"/><Relationship Id="rId56" Type="http://schemas.openxmlformats.org/officeDocument/2006/relationships/slide" Target="slides/slide50.xml"/><Relationship Id="rId57" Type="http://schemas.openxmlformats.org/officeDocument/2006/relationships/slide" Target="slides/slide51.xml"/><Relationship Id="rId58" Type="http://schemas.openxmlformats.org/officeDocument/2006/relationships/slide" Target="slides/slide52.xml"/><Relationship Id="rId59" Type="http://schemas.openxmlformats.org/officeDocument/2006/relationships/slide" Target="slides/slide53.xml"/><Relationship Id="rId60" Type="http://schemas.openxmlformats.org/officeDocument/2006/relationships/slide" Target="slides/slide54.xml"/><Relationship Id="rId61" Type="http://schemas.openxmlformats.org/officeDocument/2006/relationships/slide" Target="slides/slide55.xml"/><Relationship Id="rId62" Type="http://schemas.openxmlformats.org/officeDocument/2006/relationships/slide" Target="slides/slide56.xml"/><Relationship Id="rId63" Type="http://schemas.openxmlformats.org/officeDocument/2006/relationships/slide" Target="slides/slide57.xml"/><Relationship Id="rId64" Type="http://schemas.openxmlformats.org/officeDocument/2006/relationships/slide" Target="slides/slide58.xml"/><Relationship Id="rId65" Type="http://schemas.openxmlformats.org/officeDocument/2006/relationships/slide" Target="slides/slide59.xml"/><Relationship Id="rId66" Type="http://schemas.openxmlformats.org/officeDocument/2006/relationships/slide" Target="slides/slide6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대제사장이 스데반에게 “사람들이 고소한 이 내용들이 사실이냐?”고 물었습니다.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 high priest asked him, "Are these charges true?"</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모든 어려움에서 그를 구해 주셨습니다. 또 하나님께서는 요셉에게 지혜를 주셔서 이집트 왕 바로의 총애를 받게 하셨습니다. 왕은 요셉을 총리로 삼아 이집트와 왕궁을 다스리게 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rescued him from all his troubles. He gave Joseph wisdom and enabled him to gain the goodwill of Pharaoh king of Egypt; so he made him ruler over Egypt and all his palace.</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그때 이집트와 가나안 온 땅에 큰 가뭄이 들어 사람들이 심한 고통을 겪게 됐습니다. 우리 조상들도 먹을 것이 없었습니다.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a famine struck all Egypt and Canaan, bringing great suffering, and our fathers could not find food.</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야곱은 이집트에 곡식이 있다는 소문을 듣고는 우리 조상들을 처음으로 그곳에 보냈습니다.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Jacob heard that there was grain in Egypt, he sent our fathers on their first visit.</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그들이 이집트에 두 번째로 갔을 때 요셉은 자기 형제들에게 자기가 누구인지 밝혔으며 바로도 요셉의 가족에 대해 알게 됐습니다.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On their second visit, Joseph told his brothers who he was, and Pharaoh learned about Joseph's family.</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이 일 후에 요셉은 사람을 보내 아버지 야곱과 모든 친족까지 합해 75명을 불렀습니다.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After this, Joseph sent for his father Jacob and his whole family, seventy-five in all.</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그리하여 야곱은 이집트로 내려가게 됐으며 그와 우리 조상들은 그곳에서 죽었습니다.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Jacob went down to Egypt, where he and our fathers died.</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그 후에 그들의 시신은 세겜으로 옮겨져 무덤에 묻혔습니다. 그 무덤은 과거에 아브라함이 세겜에서 하몰의 자손들에게 얼마의 돈을 주고 사 둔 것이었습니다.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Their bodies were brought back to Shechem and placed in the tomb that Abraham had bought from the sons of Hamor at Shechem for a certain sum of money.</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하나님께서 아브라함에게 하신 약속을 이루실 때가 가까워지자 이집트에 살고 있는 우리 민족의 수가 엄청나게 늘어났습니다.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 the time drew near for God to fulfill his promise to Abraham, the number of our people in Egypt greatly increased.</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한편 그때 요셉에 대해 아무것도 모르는 다른 왕이 이집트의 통치자가 됐습니다.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another king, who knew nothing about Joseph, became ruler of Egypt.</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그는 우리 민족을 속여 이용해 먹었고 우리 조상들을 괴롭히며 그들의 갓난아기들을 강제로 내다 버려 죽게 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dealt treacherously with our people and oppressed our forefathers by forcing them to throw out their newborn babies so that they would die.</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이 말에 대해 스데반이 대답했습니다. “형제들이여, 그리고 어르신들, 내 말을 들어 보십시오. 우리 조상 아브라함이 하란에 살기 전 아직 메소포타미아에 있었을 때 영광의 하나님께서 그에게 나타나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To this he replied: "Brothers and fathers, listen to me! The God of glory appeared to our father Abraham while he was still in Mesopotamia, before he lived in Haran.</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이때 모세가 태어났는데 그는 하나님 보시기에 남달리 아름다웠습니다. 모세의 부모가 세 달 동안 그를 집에 숨기면서 기르다가</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"At that time Moses was born, and he was no ordinary child. For three months he was cared for in his father's house.</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어쩔 수 없이 밖에 버리게 됐는데 이때 바로의 딸이 그를 주워 데려가 자기 아들로 키웠습니다.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he was placed outside, Pharaoh's daughter took him and brought him up as her own son.</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모세는 이집트 사람들이 가진 모든 지혜를 배웠고 그의 말과 행동에 큰 능력이 나타났습니다.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Moses was educated in all the wisdom of the Egyptians and was powerful in speech and action.</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모세가 마흔 살이 되자 자기 동족 이스라엘 백성들을 돌봐야겠다는 결심을 하게 됐습니다.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Moses was forty years old, he decided to visit his fellow Israelites.</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모세는 자기 백성들 가운데 한 사람이 이집트 사람에게 학대당하는 것을 보고 그 편을 들러 갔다가 그 이집트 사람을 쳐죽이고 원수를 갚아 주었습니다.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saw one of them being mistreated by an Egyptian, so he went to his defense and avenged him by killing the Egyptian.</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모세는 자기 동족만큼은 하나님께서 자기를 통해 그들을 구원해 내실 것을 깨닫고 있으리라 생각했지만 실제로 그들은 깨닫지 못했습니다.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Moses thought that his own people would realize that God was using him to rescue them, but they did not.</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그 다음날 모세는 서로 싸우고 있는 두 명의 이스라엘 사람들에게 다가가 화해시킬 생각으로 말했습니다. ‘여러분, 당신들은 같은 형제들인데 어째서 다투고 있단 말입니까?’</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next day Moses came upon two Israelites who were fighting. He tried to reconcile them by saying, `Men, you are brothers; why do you want to hurt each other?'</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그러자 싸움을 걸었던 사람이 모세를 밀치며 말했습니다. ‘누가 당신을 우리의 지도자나 재판관으로 세웠소?</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the man who was mistreating the other pushed Moses aside and said, `Who made you ruler and judge over us?</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당신이 어제 이집트 사람을 죽인 것처럼 나도 죽이려는 것이오?’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Do you want to kill me as you killed the Egyptian yesterday?'</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29</a:t>
            </a:r>
            <a:br/>
            <a:r>
              <a:t>모세가 이 말을 듣자 그는 미디안 땅으로 도망쳐 나왔습니다. 그는 거기서 나그네 생활을 하며 두 아들을 낳았습니다.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Moses heard this, he fled to Midian, where he settled as a foreigner and had two sons.</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‘네 고향과 친척을 떠나 내가 네게 보여 줄 땅으로 가거라’고 말씀하셨습니다. 창12:1</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`Leave your country and your people,' God said, `and go to the land I will show you.'</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30</a:t>
            </a:r>
            <a:br/>
            <a:r>
              <a:t>40년이 지난 후 한 천사가 시내 산 근처 광야에서 타오르는 가시나무 떨기 불꽃 가운데 모세에게 나타났습니다.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"After forty years had passed, an angel appeared to Moses in the flames of a burning bush in the desert near Mount Sinai.</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31</a:t>
            </a:r>
            <a:br/>
            <a:r>
              <a:t>모세는 이 광경을 보고 놀랐습니다. 그가 더 자세히 보려고 가까이 다가가자 주의 음성이 들렸습니다.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he saw this, he was amazed at the sight. As he went over to look more closely, he heard the Lord's voice:</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32</a:t>
            </a:r>
            <a:br/>
            <a:r>
              <a:t>‘나는 네 조상의 하나님, 곧 아브라함과 이삭과 야곱의 하나님이다.’ 이에 모세는 두려워 떨며 감히 쳐다보지도 못했습니다.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am the God of your fathers, the God of Abraham, Isaac and Jacob.' Moses trembled with fear and did not dare to look.</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33</a:t>
            </a:r>
            <a:br/>
            <a:r>
              <a:t>그때 주께서 그에게 말씀하셨습니다. ‘네 신을 벗어라. 네가 서 있는 곳은 거룩한 땅이다.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 Lord said to him, `Take off your sandals; the place where you are standing is holy ground.</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34</a:t>
            </a:r>
            <a:br/>
            <a:r>
              <a:t>내가 이집트에 있는 내 백성이 억압당하는 것을 분명히 보았고 또 그 신음소리를 듣고 그들을 구원하기 위해 내려왔다. 자 이제 내가 너를 이집트로 보낼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have indeed seen the oppression of my people in Egypt. I have heard their groaning and have come down to set them free. Now come, I will send you back to Egypt.'</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35</a:t>
            </a:r>
            <a:br/>
            <a:r>
              <a:t>이 사람은 이스라엘 백성이 ‘누가 당신을 우리의 지도자나 재판관으로 세웠소?’라면서 거부하던 사람인데 가시나무 떨기 불꽃 가운데 나타났던 천사를 통해 하나님께서 직접 모세를 그들의 지도자와 구원자로 보내셨습니다.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"This is the same Moses whom they had rejected with the words, `Who made you ruler and judge?' He was sent to be their ruler and deliverer by God himself, through the angel who appeared to him in the bush.</a:t>
            </a: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36</a:t>
            </a:r>
            <a:br/>
            <a:r>
              <a:t>모세는 백성을 이집트에서 인도해 내면서 이집트와 홍해 앞에서 그리고 40년 동안 광야에서 기적들과 표적들을 행했습니다.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led them out of Egypt and did wonders and miraculous signs in Egypt, at the Red Sea and for forty years in the desert.</a:t>
            </a:r>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37</a:t>
            </a:r>
            <a:br/>
            <a:r>
              <a:t>이스라엘 백성에게 ‘하나님께서 너희 백성 가운데 나 같은 예언자를 보낼 것이다’라고 한 사람이 바로 이 모세입니다.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"This is that Moses who told the Israelites, `God will send you a prophet like me from your own people.'</a:t>
            </a:r>
          </a:p>
        </p:txBody>
      </p:sp>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38</a:t>
            </a:r>
            <a:br/>
            <a:r>
              <a:t>그는 시내 산에서 말하던 그 천사와 함께 우리 조상들과 더불어 광야 교회에 있으면서 살아 있는 말씀을 받아 우리에게 전해 주었습니다.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was in the assembly in the desert, with the angel who spoke to him on Mount Sinai, and with our fathers; and he received living words to pass on to us.</a:t>
            </a:r>
          </a:p>
        </p:txBody>
      </p:sp>
    </p:spTree>
  </p:cSld>
  <p:clrMapOvr>
    <a:masterClrMapping/>
  </p:clrMapOvr>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39</a:t>
            </a:r>
            <a:br/>
            <a:r>
              <a:t>그러나 우리 조상은 그의 말을 듣지 않고 오히려 그를 거절하며 그 마음으로 이집트로 돌아갈 생각을 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our fathers refused to obey him. Instead, they rejected him and in their hearts turned back to Egypt.</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그래서 아브라함은 갈대아 땅을 떠나 하란에 가서 살았습니다. 거기서 그의 아버지가 죽은 후 하나님께서는 여러분이 지금 살고 있는 이 땅으로 아브라함을 보내셨습니다.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he left the land of the Chaldeans and settled in Haran. After the death of his father, God sent him to this land where you are now living.</a:t>
            </a:r>
          </a:p>
        </p:txBody>
      </p:sp>
    </p:spTree>
  </p:cSld>
  <p:clrMapOvr>
    <a:masterClrMapping/>
  </p:clrMapOvr>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40</a:t>
            </a:r>
            <a:br/>
            <a:r>
              <a:t>그들은 아론에게 ‘우리를 인도할 신들을 만들어 주시오. 우리를 이집트에서 인도해 낸 모세라는 사람은 도대체 어떻게 됐는지 모르겠소’라고 말했습니다.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told Aaron, `Make us gods who will go before us. As for this fellow Moses who led us out of Egypt -- we don't know what has happened to him!'</a:t>
            </a:r>
          </a:p>
        </p:txBody>
      </p:sp>
    </p:spTree>
  </p:cSld>
  <p:clrMapOvr>
    <a:masterClrMapping/>
  </p:clrMapOvr>
</p:sld>
</file>

<file path=ppt/slides/slide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41</a:t>
            </a:r>
            <a:br/>
            <a:r>
              <a:t>그리고 그들이 송아지를 본떠 우상을 만든 것이 바로 이때였습니다. 그들은 이 우상에게 제물을 바치고 자기들의 손으로 만든 것을 기뻐했습니다.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That was the time they made an idol in the form of a calf. They brought sacrifices to it and held a celebration in honor of what their hands had made.</a:t>
            </a:r>
          </a:p>
        </p:txBody>
      </p:sp>
    </p:spTree>
  </p:cSld>
  <p:clrMapOvr>
    <a:masterClrMapping/>
  </p:clrMapOvr>
</p:sld>
</file>

<file path=ppt/slides/slide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42</a:t>
            </a:r>
            <a:br/>
            <a:r>
              <a:t>그러자 하나님께서는 그들에게서 돌아서시고 그들이 하늘의 별들을 섬기게 내버려 두셨습니다. 이것은 예언자들의 책에 기록된 것과 같습니다. ‘이스라엘 백성아, 너희가 40년 동안 광야에 있을 때 내게 희생과 제물을 가져온 적이 있었느냐?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God turned away and gave them over to the worship of the heavenly bodies. This agrees with what is written in the book of the prophets: "`Did you bring me sacrifices and offerings forty years in the desert, O house of Israel?</a:t>
            </a:r>
          </a:p>
        </p:txBody>
      </p:sp>
    </p:spTree>
  </p:cSld>
  <p:clrMapOvr>
    <a:masterClrMapping/>
  </p:clrMapOvr>
</p:sld>
</file>

<file path=ppt/slides/slide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43</a:t>
            </a:r>
            <a:br/>
            <a:r>
              <a:t>너희는 너희가 숭배하려고 만든 몰록의 천막과 너희 신 레판의 별을 높이 들었다. 그러므로 내가 너희를 바벨론 저편으로 옮길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have lifted up the shrine of Molech and the star of your god Rephan, the idols you made to worship. Therefore I will send you into exile' beyond Babylon.</a:t>
            </a:r>
          </a:p>
        </p:txBody>
      </p:sp>
    </p:spTree>
  </p:cSld>
  <p:clrMapOvr>
    <a:masterClrMapping/>
  </p:clrMapOvr>
</p:sld>
</file>

<file path=ppt/slides/slide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44</a:t>
            </a:r>
            <a:br/>
            <a:r>
              <a:t>우리 조상은 광야에서 증거의 장막을 가지고 있었습니다. 이것은 하나님께서 모세에게 지시하신 대로 그가 본 양식에 따라 그대로 만든 것입니다.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"Our forefathers had the tabernacle of the Testimony with them in the desert. It had been made as God directed Moses, according to the pattern he had seen.</a:t>
            </a:r>
          </a:p>
        </p:txBody>
      </p:sp>
    </p:spTree>
  </p:cSld>
  <p:clrMapOvr>
    <a:masterClrMapping/>
  </p:clrMapOvr>
</p:sld>
</file>

<file path=ppt/slides/slide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45</a:t>
            </a:r>
            <a:br/>
            <a:r>
              <a:t>우리 조상들은 이 장막을 물려받아 하나님께서 우리 조상들 앞에서 쫓아내신 이방 민족들의 땅을 차지할 때도 여호수아의 인도를 따라 그 장막을 가지고 가나안 땅에 들어갔습니다. 그리고 그 장막은 다윗의 시대까지 그 땅에 있었습니다.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Having received the tabernacle, our fathers under Joshua brought it with them when they took the land from the nations God drove out before them. It remained in the land until the time of David,</a:t>
            </a:r>
          </a:p>
        </p:txBody>
      </p:sp>
    </p:spTree>
  </p:cSld>
  <p:clrMapOvr>
    <a:masterClrMapping/>
  </p:clrMapOvr>
</p:sld>
</file>

<file path=ppt/slides/slide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46</a:t>
            </a:r>
            <a:br/>
            <a:r>
              <a:t>다윗은 하나님의 은혜를 누린 사람으로 야곱의 집안을 위해 하나님의 처소를 짓게 해 달라고 간청했으나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who enjoyed God's favor and asked that he might provide a dwelling place for the God of Jacob.</a:t>
            </a:r>
          </a:p>
        </p:txBody>
      </p:sp>
    </p:spTree>
  </p:cSld>
  <p:clrMapOvr>
    <a:masterClrMapping/>
  </p:clrMapOvr>
</p:sld>
</file>

<file path=ppt/slides/slide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47</a:t>
            </a:r>
            <a:br/>
            <a:r>
              <a:t>하나님을 위한 집을 지은 사람은 솔로몬이었습니다.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it was Solomon who built the house for him.</a:t>
            </a:r>
          </a:p>
        </p:txBody>
      </p:sp>
    </p:spTree>
  </p:cSld>
  <p:clrMapOvr>
    <a:masterClrMapping/>
  </p:clrMapOvr>
</p:sld>
</file>

<file path=ppt/slides/slide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48</a:t>
            </a:r>
            <a:br/>
            <a:r>
              <a:t>그러나 지극히 높으신 하나님께서는 사람이 지은 집에 계시지 않습니다. 이것은 예언자가 한 말과 같습니다.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"However, the Most High does not live in houses made by men. As the prophet says:</a:t>
            </a:r>
          </a:p>
        </p:txBody>
      </p:sp>
    </p:spTree>
  </p:cSld>
  <p:clrMapOvr>
    <a:masterClrMapping/>
  </p:clrMapOvr>
</p:sld>
</file>

<file path=ppt/slides/slide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49</a:t>
            </a:r>
            <a:br/>
            <a:r>
              <a:t>‘주께서 말씀하시기를 하늘이 내 보좌이고 땅이 내 발판이다. 그런데 너희가 나를 위해 무슨 집을 짓겠느냐? 또 내가 쉴 만한 곳이 어디 있겠느냐?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"`Heaven is my throne, and the earth is my footstool. What kind of house will you build for me? says the Lord. Or where will my resting place be?</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그러나 하나님께서는 여기에서 손바닥만한 땅도 아브라함에게 유산으로 주시지 않았습니다. 대신에 그와 그 씨가 이후에 그 땅을 갖게 되리라고 약속하셨습니다. 그때 아브라함에게는 자식도 없었는데 말입니다.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gave him no inheritance here, not even a foot of ground. But God promised him that he and his descendants after him would possess the land, even though at that time Abraham had no child.</a:t>
            </a:r>
          </a:p>
        </p:txBody>
      </p:sp>
    </p:spTree>
  </p:cSld>
  <p:clrMapOvr>
    <a:masterClrMapping/>
  </p:clrMapOvr>
</p:sld>
</file>

<file path=ppt/slides/slide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50</a:t>
            </a:r>
            <a:br/>
            <a:r>
              <a:t>이 모든 것을 다 내 손으로 만들지 않았느냐?’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Has not my hand made all these things?'</a:t>
            </a:r>
          </a:p>
        </p:txBody>
      </p:sp>
    </p:spTree>
  </p:cSld>
  <p:clrMapOvr>
    <a:masterClrMapping/>
  </p:clrMapOvr>
</p:sld>
</file>

<file path=ppt/slides/slide5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51</a:t>
            </a:r>
            <a:br/>
            <a:r>
              <a:t>목이 곧고 마음과 귀가 꽉 막힌 사람들이여, 당신들도 여러분의 조상처럼 계속해서 성령을 거역하고 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stiff-necked people, with uncircumcised hearts and ears! You are just like your fathers: You always resist the Holy Spirit!</a:t>
            </a:r>
          </a:p>
        </p:txBody>
      </p:sp>
    </p:spTree>
  </p:cSld>
  <p:clrMapOvr>
    <a:masterClrMapping/>
  </p:clrMapOvr>
</p:sld>
</file>

<file path=ppt/slides/slide5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52</a:t>
            </a:r>
            <a:br/>
            <a:r>
              <a:t>당신들의 조상이 핍박하지 않은 예언자가 있었습니까? 그들은 심지어 의인이 올 것을 예언한 사람들을 죽였고 이제는 당신들도 그 의인을 배반하고 죽였습니다.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Was there ever a prophet your fathers did not persecute? They even killed those who predicted the coming of the Righteous One. And now you have betrayed and murdered him --</a:t>
            </a:r>
          </a:p>
        </p:txBody>
      </p:sp>
    </p:spTree>
  </p:cSld>
  <p:clrMapOvr>
    <a:masterClrMapping/>
  </p:clrMapOvr>
</p:sld>
</file>

<file path=ppt/slides/slide5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53</a:t>
            </a:r>
            <a:br/>
            <a:r>
              <a:t>당신들은 천사들이 전해 준 율법을 받았으면서도 그것을 지키지 않았습니다.”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who have received the law that was put into effect through angels but have not obeyed it."</a:t>
            </a:r>
          </a:p>
        </p:txBody>
      </p:sp>
    </p:spTree>
  </p:cSld>
  <p:clrMapOvr>
    <a:masterClrMapping/>
  </p:clrMapOvr>
</p:sld>
</file>

<file path=ppt/slides/slide5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54</a:t>
            </a:r>
            <a:br/>
            <a:r>
              <a:t>그들은 이 말을 듣고 화가 치밀어 올라 스데반을 보며 이를 갈았습니다.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they heard this, they were furious and gnashed their teeth at him.</a:t>
            </a:r>
          </a:p>
        </p:txBody>
      </p:sp>
    </p:spTree>
  </p:cSld>
  <p:clrMapOvr>
    <a:masterClrMapping/>
  </p:clrMapOvr>
</p:sld>
</file>

<file path=ppt/slides/slide5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55</a:t>
            </a:r>
            <a:br/>
            <a:r>
              <a:t>그러나 스데반은 성령으로 충만해 하늘을 우러러 하나님의 영광과 예수께서 하나님의 오른편에 서 계신 것을 보고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Stephen, full of the Holy Spirit, looked up to heaven and saw the glory of God, and Jesus standing at the right hand of God.</a:t>
            </a:r>
          </a:p>
        </p:txBody>
      </p:sp>
    </p:spTree>
  </p:cSld>
  <p:clrMapOvr>
    <a:masterClrMapping/>
  </p:clrMapOvr>
</p:sld>
</file>

<file path=ppt/slides/slide5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56</a:t>
            </a:r>
            <a:br/>
            <a:r>
              <a:t>이렇게 외쳤습니다. “보십시오. 하늘이 열리고 인자가 하나님의 오른편에 서 계신 것이 보입니다.”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"Look," he said, "I see heaven open and the Son of Man standing at the right hand of God."</a:t>
            </a:r>
          </a:p>
        </p:txBody>
      </p:sp>
    </p:spTree>
  </p:cSld>
  <p:clrMapOvr>
    <a:masterClrMapping/>
  </p:clrMapOvr>
</p:sld>
</file>

<file path=ppt/slides/slide5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57</a:t>
            </a:r>
            <a:br/>
            <a:r>
              <a:t>그러자 그들은 귀를 막고 목이 찢어져라 소리를 지르며 그를 향해 일제히 달려들어</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At this they covered their ears and, yelling at the top of their voices, they all rushed at him,</a:t>
            </a:r>
          </a:p>
        </p:txBody>
      </p:sp>
    </p:spTree>
  </p:cSld>
  <p:clrMapOvr>
    <a:masterClrMapping/>
  </p:clrMapOvr>
</p:sld>
</file>

<file path=ppt/slides/slide5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58</a:t>
            </a:r>
            <a:br/>
            <a:r>
              <a:t>그를 성 밖으로 끌어낸 후 돌을 던지기 시작했습니다. 한편 목격자들은 자기들의 옷을 벗어 사울이라는 청년의 발 앞에 두었습니다.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dragged him out of the city and began to stone him. Meanwhile, the witnesses laid their clothes at the feet of a young man named Saul.</a:t>
            </a:r>
          </a:p>
        </p:txBody>
      </p:sp>
    </p:spTree>
  </p:cSld>
  <p:clrMapOvr>
    <a:masterClrMapping/>
  </p:clrMapOvr>
</p:sld>
</file>

<file path=ppt/slides/slide5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59</a:t>
            </a:r>
            <a:br/>
            <a:r>
              <a:t>그들이 돌로 칠 때 스데반은 “주 예수여, 내 영혼을 받아 주소서”라고 기도했습니다.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While they were stoning him, Stephen prayed, "Lord Jesus, receive my spirit."</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하나님께서 아브라함에게 이렇게 말씀하셨습니다. ‘네 후손이 자기 땅이 아닌 곳에서 나그네가 될 것이다. 그리고 그곳에서 노예가 돼 400년 동안 혹사당할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God spoke to him in this way: `Your descendants will be strangers in a country not their own, and they will be enslaved and mistreated four hundred years.</a:t>
            </a:r>
          </a:p>
        </p:txBody>
      </p:sp>
    </p:spTree>
  </p:cSld>
  <p:clrMapOvr>
    <a:masterClrMapping/>
  </p:clrMapOvr>
</p:sld>
</file>

<file path=ppt/slides/slide6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60</a:t>
            </a:r>
            <a:br/>
            <a:r>
              <a:t>그러고 나서 스데반은 무릎을 꿇고 큰 소리로 “주여, 이 죄를 저 사람들에게 돌리지 마소서”라고 외쳤습니다. 이 말을 끝낸 후 그는 잠들었습니다.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he fell on his knees and cried out, "Lord, do not hold this sin against them." When he had said this, he fell asleep.</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그러나 그들이 노예로 섬기게 될 그 나라에 내가 벌을 내릴 것이다. 그러고 나서야 그들이 그 땅에서 나와 이곳에서 나를 경배하게 될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I will punish the nation they serve as slaves,' God said, `and afterward they will come out of that country and worship me in this place.'</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그러고 나서 하나님께서는 아브라함에게 할례의 언약을 주셨습니다. 그리하여 아브라함은 이삭을 낳았고 태어난 지 8일 만에 아들에게 할례를 주었습니다. 나중에 이삭은 야곱을 낳았고 야곱도 우리 열두 조상을 낳았습니다.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he gave Abraham the covenant of circumcision. And Abraham became the father of Isaac and circumcised him eight days after his birth. Later Isaac became the father of Jacob, and Jacob became the father of the twelve patriarchs.</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그런데 우리 조상들은 요셉을 시기한 나머지 그를 이집트에 노예로 팔아 버렸습니다. 그러나 하나님께서는 그와 함께 계셔서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"Because the patriarchs were jealous of Joseph, they sold him as a slave into Egypt. But God was with him</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