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사울은 스데반이 죽게 된 것을 당연하게 여겼습니다. 그날에 예루살렘 교회에 큰 핍박이 일어나 사도들을 제외한 모든 사람들이 유대와 사마리아로 뿔뿔이 흩어졌습니다.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Saul was there, giving approval to his death. On that day a great persecution broke out against the church at Jerusalem, and all except the apostles were scattered throughout Judea and Samaria.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낮은 사람부터 높은 사람에 이르기까지 모든 사람들이 그에게 관심을 쏟으며 “이 사람은 정말 크신 하나님의 능력을 소유한 사람이다”라고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people, both high and low, gave him their attention and exclaimed, "This man is the divine power known as the Great Power."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시몬은 마술로 오랫동안 사람들을 놀라게 했기 때문에 사람들이 그를 따라다녔습니다.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followed him because he had amazed them for a long time with his magic.</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빌립이 하나님 나라와 예수 그리스도의 이름에 대한 복음을 전파하자 남자와 여자가 모두 그의 말을 믿고 세례를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believed Philip as he preached the good news of the kingdom of God and the name of Jesus Christ, they were baptized, both men and women.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시몬 자신도 믿고 세례를 받은 후 빌립을 따라다녔습니다. 그리고 시몬은 빌립이 행하는 큰 표적들과 능력을 보고 놀랐습니다.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himself believed and was baptized. And he followed Philip everywhere, astonished by the great signs and miracles he saw.</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예루살렘에 있던 사도들은 사마리아 사람들이 하나님의 말씀을 받아들였다는 소식을 듣고 베드로와 요한을 그들에게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apostles in Jerusalem heard that Samaria had accepted the word of God, they sent Peter and John to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베드로와 요한은 그곳에 도착해서 사마리아 사람들이 성령받기를 기도했습니다.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arrived, they prayed for them that they might receive the Holy Spirit,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이는 그들에게 아직 성령이 내리시지 않았고 그들은 주 예수의 이름으로 세례를 받았을 뿐이었기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Holy Spirit had not yet come upon any of them; they had simply been baptized into the name of the Lord Jesus.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그때 베드로와 요한이 그들에게 손을 얹자 그들이 성령을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and John placed their hands on them, and they received the Holy Spirit.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시몬은 사도들이 손을 얹을 때 성령이 내려오시는 것을 보고 그들에게 돈을 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Simon saw that the Spirit was given at the laying on of the apostles' hands, he offered them money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“내게도 이런 능력을 주어 내가 손을 얹는 사람은 누구든지 성령을 받게 해 주십시오”라고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"Give me also this ability so that everyone on whom I lay my hands may receive the Holy Spirit."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경건한 사람들이 스데반의 장례를 치르고 그의 죽음을 몹시 슬퍼하며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Godly men buried Stephen and mourned deeply for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베드로는 그에게 이렇게 대답했습니다. “당신이 하나님의 선물을 돈으로 살 수 있다고 생각했으니 당신은 그 돈과 함께 망할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answered: "May your money perish with you, because you thought you could buy the gift of God with money!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당신 마음이 하나님 앞에서 바르지 못하니 그대는 이 일에 상관할 것도, 동참할 것도 없소.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no part or share in this ministry, because your heart is not right before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당신은 이 악함을 회개하고 주께 기도하시오. 그러면 주께서 당신 마음속에 품은 악한 생각을 용서해 주실지 모르오.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Repent of this wickedness and pray to the Lord. Perhaps he will forgive you for having such a thought in your heart.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보기에 당신은 악의가 가득하고 죄에 사로잡혀 있소.”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see that you are full of bitterness and captive to sin."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그러자 시몬이 말했습니다. “지금 말씀하신 것들이 하나도 내게 일어나지 않도록 저를 위해 주께 기도해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Simon answered, "Pray to the Lord for me so that nothing you have said may happen to me."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베드로와 요한은 주의 말씀을 증언하고 선포한 후 사마리아의 여러 마을에도 복음을 전하면서 예루살렘으로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testified and proclaimed the word of the Lord, Peter and John returned to Jerusalem, preaching the gospel in many Samaritan villages.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그때 주의 천사가 빌립에게 “너는 예루살렘에서 가사로 내려가는 광야 길을 따라 남쪽으로 가거라” 하고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an angel of the Lord said to Philip, "Go south to the road -- the desert road -- that goes down from Jerusalem to Gaza."</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그래서 빌립이 일어나 가다가 길에서 에티오피아 내시를 만났습니다. 그는 에티오피아 여왕 간다게의 재정을 맡은 고위 관리였습니다. 이 사람이 예루살렘에 예배드리러 갔다가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started out, and on his way he met an Ethiopian eunuch, an important official in charge of all the treasury of Candace, queen of the Ethiopians. This man had gone to Jerusalem to worship,</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본국으로 돌아가는 길에 마차에 앉아 예언자 이사야의 책을 읽고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 his way home was sitting in his chariot reading the book of Isaiah the prophet.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그때 성령께서 빌립에게 “저 마차로 가까이 다가가거라”고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told Philip, "Go to that chariot and stay near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사울은 교회를 파괴하면서 집집마다 돌아다니며 남자와 여자를 가리지 않고 끌어내 그들을 감옥에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Saul began to destroy the church. Going from house to house, he dragged off men and women and put them in prison.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빌립이 마차로 달려가서 그 사람이 예언자 이사야의 글을 읽는 것을 듣고 그에게 “지금 읽고 있는 것을 이해하십니까?”라고 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Philip ran up to the chariot and heard the man reading Isaiah the prophet. "Do you understand what you are reading?" Philip asked.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그러자 그는 “설명해 주는 사람이 없는데 내가 어떻게 알겠소?”라고 대답하면서 빌립에게 마차에 올라와 자기 곁에 앉으라고 부탁했습니다.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I," he said, "unless someone explains it to me?" So he invited Philip to come up and sit with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그가 읽고 있던 성경 구절은 바로 이것이었습니다. “그는 도살장으로 향하는 양처럼 끌려갔고 털 깎는 사람 앞에서 잠잠한 어린 양처럼 그의 입을 열지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eunuch was reading this passage of Scripture: "He was led like a sheep to the slaughter, and as a lamb before the shearer is silent, so he did not open his mouth.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그는 굴욕을 당하며 공정한 재판도 받지 못해 이 땅에서 그의 생명을 빼앗겼으니 누가 이 세대의 악함을 말로 다 표현할 수 있겠는가?”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his humiliation he was deprived of justice. Who can speak of his descendants? For his life was taken from the earth."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내시가 빌립에게 “이 말은 누구를 두고 한 말입니까? 예언자 자신을 두고 한 말입니까, 아니면 다른 사람을 두고 한 말입니까?”라고 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eunuch asked Philip, "Tell me, please, who is the prophet talking about, himself or someone else?"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그러자 빌립이 그의 입을 열어 바로 그 성경 구절로부터 시작해서 예수에 대한 복음을 전해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Philip began with that very passage of Scripture and told him the good news about Jesus.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그들이 길을 따라 내려가다가 물 있는 곳에 이르게 되자 내시가 말했습니다. “보시오. 여기 물이 있소. 내가 세례를 받지 못할 이유가 어디 있겠소?”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traveled along the road, they came to some water and the eunuch said, "Look, here is water. Why shouldn't I be baptized?"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(BLANK)</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그리고 내시는 마차를 멈추라고 명령했습니다. 그리하여 빌립은 내시와 함께 물로 내려가 그에게 세례를 베풀었습니다.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gave orders to stop the chariot. Then both Philip and the eunuch went down into the water and Philip baptized him.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그들이 물에서 나오자 주의 성령께서 빌립을 데리고 가셨습니다. 내시는 그를 다시 볼 수 없게 됐으나 매우 기뻐하며 가던 길을 계속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up out of the water, the Spirit of the Lord suddenly took Philip away, and the eunuch did not see him again, but went on his way rejoicing.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한편 뿔뿔이 흩어진 사람들은 가는 곳마다 복음의 말씀을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had been scattered preached the word wherever they went.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빌립은 아소도에 나타나 가이사랴에 도착할 때까지 모든 마을들을 두루 다니며 복음을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Philip, however, appeared at Azotus and traveled about, preaching the gospel in all the towns until he reached Caesarea.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빌립은 사마리아에 있는 한 도시에 내려가서 사람들에게 그리스도를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Philip went down to a city in Samaria and proclaimed the Christ there.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빌립의 말을 듣고 그가 일으키는 표적들을 본 사람들은 모두 그의 말을 주의 깊게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crowds heard Philip and saw the miraculous signs he did, they all paid close attention to what he said.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많은 사람들에게 붙었던 더러운 귀신들이 찢어질 듯한 소리를 지르며 떠나갔고 많은 중풍 환자들과 지체장애인들이 나았습니다.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shrieks, evil spirits came out of many, and many paralytics and cripples were healed.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그리하여 사마리아 도시 안에 큰 기쁨이 생겼습니다.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there was great joy in that city.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그런데 그 도시에는 전부터 시몬이라는 사람이 마술을 부려 모든 사마리아 사람들을 놀라게 하고 자신이 스스로 대단한 사람인양 우쭐댔습니다.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for some time a man named Simon had practiced sorcery in the city and amazed all the people of Samaria. He boasted that he was someone great,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