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한편 사울은 여전히 주의 제자들을 위협하며 그들을 죽일 기세로 대제사장에게 나아가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Saul was still breathing out murderous threats against the Lord's disciples. He went to the high priest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그때 다메섹에는 아나니아라는 제자가 있었습니다. 주께서 환상 가운데 “아나니아야!”하고 부르셨습니다. 그가 “예, 주여!”라고 대답하자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Damascus there was a disciple named Ananias. The Lord called to him in a vision, "Ananias!" "Yes, Lord," he answered.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주께서 아나니아에게 말씀하셨습니다. “너는 어서 ‘곧은 길’이라고 부르는 거리로 가거라. 그리고 그곳에 있는 유다의 집에서 다소 사람 사울을 찾아라. 지금 그가 기도하고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told him, "Go to the house of Judas on Straight Street and ask for a man from Tarsus named Saul, for he is praying.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그는 환상 가운데 아나니아라는 사람이 와서 자기에게 손을 얹어 다시 보게 해 주는 것을 보았다.”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vision he has seen a man named Ananias come and place his hands on him to restore his sight."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아나니아가 대답했습니다. “주여, 제가 이 사람에 대해 여러 가지 말을 들었는데 예루살렘에 있는 주의 성도들에게 온갖 해를 끼쳤다고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"Lord," Ananias answered, "I have heard many reports about this man and all the harm he has done to your saints in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그리고 그는 대제사장들로부터 권한을 받아 주의 이름을 부르는 사람들을 모두 잡아가려고 여기에 왔다고 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has come here with authority from the chief priests to arrest all who call on your name."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그러자 주께서 아나니아에게 이렇게 말씀하셨습니다. “가거라! 이 사람은 이방 사람들과 왕들과 이스라엘 사람들 앞에서 내 이름을 전하도록 선택한 내 도구다.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Ananias, "Go! This man is my chosen instrument to carry my name before the Gentiles and their kings and before the people of Israel.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내 이름을 위해 그가 얼마나 많은 고난을 당해야 할지 내가 그에게 보여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show him how much he must suffer for my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그리하여 아나니아는 그 집을 찾아 들어가 사울에게 손을 얹으며 말했습니다. “사울 형제여, 오는 길에 당신에게 나타나셨던 주 예수께서 나를 보내 당신이 다시 볼 수 있게 하시고 성령을 충만히 받도록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Ananias went to the house and entered it. Placing his hands on Saul, he said, "Brother Saul, the Lord -- Jesus, who appeared to you on the road as you were coming here -- has sent me so that you may see again and be filled with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그러자 즉시 사울의 눈에서 비늘 같은 것이 떨어져 나가더니 그가 다시 볼 수 있게 됐습니다. 그리고 그는 일어나 세례를 받은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Immediately, something like scales fell from Saul's eyes, and he could see again. He got up and was baptized,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음식을 먹고 기운을 되찾았습니다. 사울은 다메섹에 있는 제자들과 며칠을 함께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after taking some food, he regained his strength. Saul spent several days with the disciples in Damascus.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다메섹의 여러 회당들에 써 보낼 공문을 요청했습니다. 거기서 그 도를 따르는 사람을 만나기만 하면 남자와 여자를 가리지 않고 잡아다가 예루살렘으로 끌고 오기 위해서였습니다.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him for letters to the synagogues in Damascus, so that if he found any there who belonged to the Way, whether men or women, he might take them as prisoners to Jerusalem.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곧바로 여러 회당에서 예수가 하나님의 아들이심을 선포하기 시작했습니다.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once he began to preach in the synagogues that Jesus is the Son of God.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말을 들은 사람들은 모두 놀라며 이렇게 말했습니다. “이 사람은 예루살렘에서 예수 이름을 부르는 사람들에게 해를 입히던 사람이 아닌가? 또 그가 여기 온 것도 그들을 잡아 대제사장들에게 끌고 가려던 것이 아닌가?”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heard him were astonished and asked, "Isn't he the man who raised havoc in Jerusalem among those who call on this name? And hasn't he come here to take them as prisoners to the chief priests?"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사울은 더욱더 힘을 얻어 예수가 그리스도이심을 증명해 다메섹에 사는 유대 사람들을 어리둥절하게 만들었습니다.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Saul grew more and more powerful and baffled the Jews living in Damascus by proving that Jesus is the Christ.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여러 날이 지난 후 유대 사람들은 사울을 죽이려는 음모를 꾸몄습니다.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many days had gone by, the Jews conspired to kill him,</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사울이 그들의 계획을 알게 됐습니다. 그들은 사울을 죽이려고 밤낮으로 성문을 철저하게 지키고 서 있었지만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learned of their plan. Day and night they kept close watch on the city gates in order to kill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사울의 제자들이 밤에 사울을 광주리에 담아 성벽을 통해 성 밖으로 달아 내렸습니다.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his followers took him by night and lowered him in a basket through an opening in the wall.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사울은 예루살렘으로 올라가서 제자들과 교제하려고 했으나 그들은 사울이 제자가 된 것을 믿지 않고 모두 그를 두려워했습니다.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to Jerusalem, he tried to join the disciples, but they were all afraid of him, not believing that he really was a disciple.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바나바는 사울을 데리고 사도들에게 가서 사울이 길에서 어떻게 주를 보았으며 주께서 그에게 말씀하신 것과 다메섹에서 그가 예수의 이름을 담대하게 전한 것을 그들에게 이야기해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Barnabas took him and brought him to the apostles. He told them how Saul on his journey had seen the Lord and that the Lord had spoken to him, and how in Damascus he had preached fearlessly in the name of Jesus.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이렇게 해서 사울은 제자들과 함께 지내게 됐고 예루살렘을 자유롭게 다니면서 주의 이름을 담대하게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stayed with them and moved about freely in Jerusalem, speaking boldly in the name of the Lord.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사울은 그리스파 유대 사람들과 대화를 하고 논쟁도 벌였는데 그들은 사울을 죽이려고 음모를 꾸몄습니다.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talked and debated with the Grecian Jews, but they tried to kill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사울이 길을 떠나 다메섹 가까이 도착했을 때 갑자기 하늘에서 빛이 비춰 그를 둘러쌌습니다.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he neared Damascus on his journey, suddenly a light from heaven flashed around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형제들이 이 사실을 알고 사울을 가이사랴로 데리고 내려갔다가 다시 다소로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brothers learned of this, they took him down to Caesarea and sent him off to Tarsus.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이렇게 해서 유대와 갈릴리와 사마리아의 온 교회가 든든히 서 가면서 평안을 누리게 됐습니다. 그리고 교회는 주를 두려워하고 성령의 위로를 받으면서 그 수가 점점 더 늘어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church throughout Judea, Galilee and Samaria enjoyed a time of peace. It was strengthened; and encouraged by the Holy Spirit, it grew in numbers, living in the fear of the Lord.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한편 베드로는 여러 지역을 두루 다니다 룻다에 사는 성도들을 방문하게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Peter traveled about the country, he went to visit the saints in Lydda.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거기서 애니아라는 사람을 만났는데 그는 중풍에 걸려 침대에 누워 있은 지 벌써 8년이나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he found a man named Aeneas, a paralytic who had been bedridden for eight years.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베드로가 그에게 “애니아여, 예수 그리스도께서 그대를 고칠 것이오. 일어나 자리를 정돈하시오.” 그러자 곧 애니아가 일어났습니다.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"Aeneas," Peter said to him, "Jesus Christ heals you. Get up and take care of your mat." Immediately Aeneas got up.</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룻다와 사론에 살고 있던 모든 사람들이 그를 보고 주께로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those who lived in Lydda and Sharon saw him and turned to the Lord.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욥바에는 다비다라고 부르는 여제자가 있었는데 그리스 말로는 도르가입니다. 그녀는 언제나 선한 일을 하고 가난한 사람들을 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Joppa there was a disciple named Tabitha (which, when translated, is Dorcas), who was always doing good and helping the poor.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무렵 다비다가 병들어 죽게 되자 그 시신을 씻어 다락방에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About that time she became sick and died, and her body was washed and placed in an upstairs room.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룻다는 욥바에서 가까운 거리인데 제자들은 베드로가 룻다에 있다는 소식을 듣고 두 사람을 베드로에게 보내 속히 와 달라고 간청했습니다.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Lydda was near Joppa; so when the disciples heard that Peter was in Lydda, they sent two men to him and urged him, "Please come at once!"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그래서 베드로는 일어나 그들과 함께 갔습니다. 그가 욥바에 도착하자 사람들이 다락방으로 안내했습니다. 모든 과부들이 베드로를 둘러서서 울며 다비다가 살아 있을 때 만든 속옷과 겉옷을 보여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went with them, and when he arrived he was taken upstairs to the room. All the widows stood around him, crying and showing him the robes and other clothing that Dorcas had made while she was still with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사울이 땅에 쓰러졌습니다. 그때 그는 “사울아, 사울아, 네가 왜 나를 핍박하느냐?”는 음성을 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fell to the ground and heard a voice say to him, "Saul, Saul, why do you persecute me?"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베드로는 사람들을 모두 방에서 내보낸 후 무릎을 꿇고 기도했습니다. 그러고는 시신을 향해 몸을 돌려 “다비다여, 일어나거라.” 명령하자 다비다가 눈을 뜨고 베드로를 보며 일어나 앉았습니다.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sent them all out of the room; then he got down on his knees and prayed. Turning toward the dead woman, he said, "Tabitha, get up." She opened her eyes, and seeing Peter she sat up.</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베드로는 손을 내밀어 그 여인의 손을 잡아 일으켜 세우고 성도들과 과부들을 불러 다비다가 살아난 것을 보여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her by the hand and helped her to her feet. Then he called the believers and the widows and presented her to them alive.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 일이 온 욥바에 알려지면서 많은 사람들이 주를 믿게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became known all over Joppa, and many people believed in the Lord.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베드로는 욥바에서 여러 날 동안 가죽 제품을 만드는 시몬의 집에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stayed in Joppa for some time with a tanner named Simon.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사울이 “주여, 누구십니까?”라고 묻자 “나는 네가 핍박하는 예수다.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Lord?" Saul asked. "I am Jesus, whom you are persecuting," he replied.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지금 일어나 시내로 들어가거라. 네가 해야 할 일을 일러 줄 사람이 있을 것이다”라고 대답하셨습니다.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get up and go into the city, and you will be told what you must do."</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사울과 함께 가던 사람들은 소리만 들리고 아무도 보이지 않아 아무 말도 못하고 멍하니 그곳에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traveling with Saul stood there speechless; they heard the sound but did not see anyone.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사울은 땅에서 일어나 눈을 떠 보았으나 아무것도 볼 수 없었습니다. 그래서 그는 같이 가던 사람들의 손에 이끌려 다메섹으로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got up from the ground, but when he opened his eyes he could see nothing. So they led him by the hand into Damascus.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사울은 3일 동안 앞을 보지도 못한 채 먹지도 마시지도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days he was blind, and did not eat or drink anything.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