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그리스도 예수의 종 바울은 사도로 부르심을 받아 하나님의 복음을 위해 따로 세움을 받았습니다.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a servant of Christ Jesus, called to be an apostle and set apart for the gospel of God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이제 하나님의 뜻 안에서 어떻게든지 내가 여러분에게 갈 수 있는 길이 열리기를 기도하고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my prayers at all times; and I pray that now at last by God's will the way may be opened for me to come to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여러분 보기를 간절히 바라는 것은 어떤 신령한 은사를 나눠 주어 여러분을 강하게 하려는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long to see you so that I may impart to you some spiritual gift to make you strong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이는 여러분과 내가 서로의 믿음으로 격려를 받기 위함입니다.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that you and I may be mutually encouraged by each other's faith.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형제들이여, 나는 여러분이 이 사실을 모르기를 원치 않습니다. 곧 나는 다른 이방 사람들 가운데서처럼 여러분 가운데서도 열매를 맺기 위해 여러분에게 몇 번이나 가려고 했으나 지금까지 길이 막혔습니다.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do not want you to be unaware, brothers, that I planned many times to come to you (but have been prevented from doing so until now) in order that I might have a harvest among you, just as I have had among the other Gentiles.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나는 그리스 사람이든 미개한 사람이든, 지혜로운 사람이든 어리석은 사람이든, 그 모두에게 빚을 진 사람입니다.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obligated both to Greeks and non-Greeks, both to the wise and the foolish.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그러므로 나는 로마에 있는 여러분에게도 복음 전하기를 간절히 원합니다.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why I am so eager to preach the gospel also to you who are at Rome.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나는 복음을 부끄러워하지 않습니다. 이 복음은 모든 믿는 사람들에게 구원을 주시는 하나님의 능력이기 때문입니다. 먼저는 유대 사람에게요, 다음으로는 그리스 사람에게입니다.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not ashamed of the gospel, because it is the power of God for the salvation of everyone who believes: first for the Jew, then for the Gentile.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복음에는 하나님의 의가 계시돼 믿음으로부터 믿음에 이르게 합니다. 기록되기를 “의인은 믿음으로 살 것이다”라고 한 것과 같습니다.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in the gospel a righteousness from God is revealed, a righteousness that is by faith from first to last, just as it is written: "The righteous will live by faith."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하나님의 진노가, 불의로 진리를 막는 자들의 모든 불경건과 불의에 대해서 하늘로부터 나타납니다.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wrath of God is being revealed from heaven against all the godlessness and wickedness of men who suppress the truth by their wickedness,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이는 하나님을 알 만한 것이 그들 가운데 분명히 드러나 있기 때문입니다. 하나님께서 그들에게 그것을 명백히 보여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what may be known about God is plain to them, because God has made it plain to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복음은 하나님께서 예언자들을 통해 성경에 미리 약속하신 것으로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gospel he promised beforehand through his prophets in the Holy Scriptures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세상이 창조된 이후로 하나님의 보이지 않는 것들, 곧 그분의 영원하신 능력과 신성이 그분이 만드신 만물을 통해 명백히 보여 알게 됐으므로 그들은 변명할 수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since the creation of the world God's invisible qualities -- his eternal power and divine nature -- have been clearly seen, being understood from what has been made, so that men are without excuse.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그들은 하나님을 알면서도 하나님을 영화롭게 하지도 않고 감사하지도 않았습니다. 오히려 그들의 생각이 허망해졌고 그들의 어리석은 마음은 어두워졌습니다.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although they knew God, they neither glorified him as God nor gave thanks to him, but their thinking became futile and their foolish hearts were darkened.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그들은 스스로 지혜롭다고 하지만 미련하게 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they claimed to be wise, they became fools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썩지 않는 하나님의 영광을 썩어질 사람이나 새나 짐승이나 기어 다니는 동물의 우상으로 바꾸었습니다.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exchanged the glory of the immortal God for images made to look like mortal man and birds and animals and reptiles.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그러므로 하나님께서는 그들이 마음의 정욕대로 살도록 더러움에 내버려 두시니 그들은 서로의 몸을 욕되게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God gave them over in the sinful desires of their hearts to sexual impurity for the degrading of their bodies with one another.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그들은 하나님의 진리를 거짓과 바꾸고 창조주 대신 피조물을 경배하고 섬겼습니다. 하나님께서는 영원히 찬양받으실 분이십니다. 아멘.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exchanged the truth of God for a lie, and worshiped and served created things rather than the Creator -- who is forever praised. Amen.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하나님께서는 이 때문에 그들을 수치스러운 정욕에 내버려 두셨습니다. 여자들은 남자와의 정상적인 관계를 비정상적인 관계로 바꾸고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this, God gave them over to shameful lusts. Even their women exchanged natural relations for unnatural ones.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남자들도 마찬가지로 여자와의 정상적인 관계를 버리고 서로 정욕으로 불타올랐습니다. 그들은 같은 남자끼리 부끄러운 일을 저질렀고 이런 타락한 행위로 인해 그들 자신이 마땅한 징벌을 받았습니다.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same way the men also abandoned natural relations with women and were inflamed with lust for one another. Men committed indecent acts with other men, and received in themselves the due penalty for their perversion.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더구나 그들이 하나님을 아는 지식을 하찮게 여기므로 하나님께서는 그들을 타락한 마음대로 내버려 두셔서 합당치 못한 일을 하게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Furthermore, since they did not think it worthwhile to retain the knowledge of God, he gave them over to a depraved mind, to do what ought not to be done.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그들은 온갖 불의와 악행과 탐욕과 악의로 가득 차 있으며 질투와 살인과 다툼과 사기와 악독으로 가득 차 있습니다. 그들은 수군거리기를 좋아하고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become filled with every kind of wickedness, evil, greed and depravity. They are full of envy, murder, strife, deceit and malice. They are gossips,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하나님의 아들에 관한 것입니다. 그분은 육신으로는 다윗의 후손으로 나셨고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regarding his Son, who as to his human nature was a descendant of David,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서로 헐뜯고, 하나님을 미워하고, 건방지고, 교만하고, 자랑하기 좋아하고, 악한 일을 궁리해 내고, 부모를 거역하고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slanderers, God-haters, insolent, arrogant and boastful; they invent ways of doing evil; they disobey their parents;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어리석고, 신의가 없고, 인정도 없고, 무자비한 자들입니다.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senseless, faithless, heartless, ruthless.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그들은 이와 같은 일을 행하는 자가 죽어 마땅하다는 하나님의 법규를 알면서도 그런 짓을 계속할 뿐만 아니라 그렇게 행하는 자들을 옳다고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they know God's righteous decree that those who do such things deserve death, they not only continue to do these very things but also approve of those who practice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성결의 영으로는 죽은 자들 가운데서 부활해 능력 있는 하나님의 아들로 인정되셨으니 바로 우리 주 예수 그리스도십니다.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who through the Spirit of holiness was declared with power to be the Son of God by his resurrection from the dead: Jesus Christ our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우리가 예수 그리스도를 통해 은혜와 사도직을 받았으니 이는 그분의 이름을 위해 모든 이방 사람들이 믿고 순종하도록 하기 위해서입니다.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him and for his name's sake, we received grace and apostleship to call people from among all the Gentiles to the obedience that comes from faith.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여러분 역시 그들 가운데 부르심을 받아 예수 그리스도께 속한 사람들이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also are among those who are called to belong to Jesus Christ.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하나님의 사랑을 받고 성도로 부르심을 받은 로마에 있는 모든 사람에게 하나님 우리 아버지와 주 예수 그리스도로부터 은혜와 평강이 있기를 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all in Rome who are loved by God and called to be saints: Grace and peace to you from God our Father and from the Lord Jesus Christ.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먼저 내가 여러분 모두를 두고 예수 그리스도를 통해 내 하나님께 감사하는 것은 여러분의 믿음이 온 세상에 전파됐기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First, I thank my God through Jesus Christ for all of you, because your faith is being reported all over the world.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하나님의 아들의 복음 안에서 내 영으로 섬기는 하나님이 내 증인이신데 나는 항상 여러분을 기억하며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whom I serve with my whole heart in preaching the gospel of his Son, is my witness how constantly I remember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