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형제들이여, 내 마음의 소원과 이스라엘을 위해 하나님께 기도하는 것은 그들이 구원을 받는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Brothers, my heart's desire and prayer to God for the Israelites is that they may be saved.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사람이 마음으로 믿어 의에 이르고 입으로 고백해 구원에 이릅니다.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with your heart that you believe and are justified, and it is with your mouth that you confess and are saved.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성경은 “누구든지 그를 믿는 사람은 수치를 당하지 않으리라”고 말합니다.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Scripture says, "Anyone who trusts in him will never be put to shame."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유대 사람이든 이방 사람이든 차별이 없습니다. 동일하신 주께서는 모든 사람의 주가 되셔서 그분을 부르는 모든 사람에게 부요하십니다.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there is no difference between Jew and Gentile -- the same Lord is Lord of all and richly blesses all who call on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“주의 이름을 부르는 사람은 누구든지 구원을 받을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"Everyone who calls on the name of the Lord will be saved."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그런데 그들이 믿지 않는 분을 어떻게 부르겠습니까? 듣지도 못한 분을 어떻게 믿겠습니까? 전하는 사람이 없이 어떻게 듣겠습니까?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then, can they call on the one they have not believed in? And how can they believe in the one of whom they have not heard? And how can they hear without someone preaching to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보냄을 받지 않았으면 어떻게 전하겠습니까? 기록되기를 “좋은 소식을 전하는 사람들의 발이 얼마나 아름다운가!”라고 한 것과 같습니다.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how can they preach unless they are sent? As it is written, "How beautiful are the feet of those who bring good news!"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그러나 그들 모두가 다 복음에 순종한 것은 아닙니다. 이사야는 “주여, 우리의 전한 것을 누가 믿었습니까?”라고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not all the Israelites accepted the good news. For Isaiah says, "Lord, who has believed our message?"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그러므로 믿음은 들음에서 나고 들음은 그리스도의 말씀에서 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Consequently, faith comes from hearing the message, and the message is heard through the word of Christ.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그렇다면 내가 묻겠습니다. 그들이 듣지 못했습니까? 물론 그렇지 않습니다. “그들의 음성이 온 땅에 퍼졌고 그들의 말이 땅 끝까지 이르렀다”라고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ask: Did they not hear? Of course they did: "Their voice has gone out into all the earth, their words to the ends of the world."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다시 묻습니다. 이스라엘이 알지 못했습니까? 먼저 모세가 말하기를 “내가 백성이 아닌 자로 너희를 시기하게 하고 내가 미련한 백성으로 너희를 분노하게 할 것이다”라고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I ask: Did Israel not understand? First, Moses says, "I will make you envious by those who are not a nation; I will make you angry by a nation that has no understanding."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그들에 대해 증거합니다. 그들은 하나님께 열심이 있으나 지식을 따른 것이 아닙니다.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can testify about them that they are zealous for God, but their zeal is not based on knowledge.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또 이사야가 아주 담대하게 말하기를 “나를 찾지 않는 자들을 내가 만나 주고 내게 구하지 않는 자들에게 내가 나타났다”라고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Isaiah boldly says, "I was found by those who did not seek me; I revealed myself to those who did not ask for 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이스라엘에 관해서는 “내가 순종하지 않고 거역하는 백성에게 온종일 내 손을 내밀었다”라고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concerning Israel he says, "All day long I have held out my hands to a disobedient and obstinate people."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그들은 하나님의 의를 알지 못하고 자기 의를 세우려고 애쓰면서 하나님의 의에 복종하지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they did not know the righteousness that comes from God and sought to establish their own, they did not submit to God's righteousness.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그리스도께서는 믿는 모든 사람들이 의에 이르게 하기 위해 율법의 마침이 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Christ is the end of the law so that there may be righteousness for everyone who believes.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모세는 율법으로 인한 의에 대해 기록하기를 “율법을 행한 사람은 그것으로 살 것이다”라고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describes in this way the righteousness that is by the law: "The man who does these things will live by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믿음으로 인한 의는 이렇게 말합니다. “너는 속으로 ‘누가 하늘로 올라가겠느냐?’ 하지 말라.” (이것은 그리스도를 모셔 내리려는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righteousness that is by faith says: "Do not say in your heart, `Who will ascend into heaven?'" (that is, to bring Christ down)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혹은 “‘누가 지옥에 내려가겠느냐?’ 하지도 말라.” (이것은 그리스도를 죽은 자 가운데서 모셔 올리려는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`Who will descend into the deep?'" (that is, to bring Christ up from the dead).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그러면 그것은 무엇을 말합니까? “말씀이 네 가까이 있으니 네 입 속에 있고 네 마음속에 있다”라고 했으니 이것은 우리가 전파하는 믿음의 말씀입니다.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what does it say? "The word is near you; it is in your mouth and in your heart," that is, the word of faith we are proclaiming: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만일 당신의 입으로 예수를 주라고 고백하고 또 하나님께서 그분을 죽은 사람 가운데서 살리신 것을 마음에 믿으면 구원을 받을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if you confess with your mouth, "Jesus is Lord," and believe in your heart that God raised him from the dead, you will be saved.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