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그러면 내가 묻겠습니다. 하나님께서 자기 백성을 버리셨습니까? 결코 그럴 수 없습니다. 나 자신도 이스라엘 사람이요, 아브라함의 씨에서 난 자요, 베냐민 지파에 속한 사람입니다.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ask then: Did God reject his people? By no means! I am an Israelite myself, a descendant of Abraham, from the tribe of Benjamin.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그들의 눈이 어두워져 볼 수 없게 하시고 그들의 등이 영원히 굽게 하소서”라고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their eyes be darkened so they cannot see, and their backs be bent forever."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그러면 내가 묻겠습니다. 그들이 완전히 쓰러져 내버려야 할 정도로 넘어진 것입니까? 결코 그럴 수 없습니다. 도리어 그들의 넘어짐으로 구원이 이방 사람에게 이르러 이스라엘이 시기하게 하려는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Again I ask: Did they stumble so as to fall beyond recovery? Not at all! Rather, because of their transgression, salvation has come to the Gentiles to make Israel envious.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그들의 넘어짐이 세상의 부요함이 되고 그들의 실패가 이방 사람의 부요함이 됐다면 그들의 충만함은 얼마나 더 큰 부요함을 가져오겠습니까?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if their transgression means riches for the world, and their loss means riches for the Gentiles, how much greater riches will their fullness bring!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이제 내가 이방 사람인 여러분에게 말합니다. 내가 이방 사람의 사도인 만큼 나는 내 직분을 영광스럽게 여깁니다.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talking to you Gentiles. Inasmuch as I am the apostle to the Gentiles, I make much of my ministry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이는 내가 어떻게든 내 동족에게 시기심을 일으켜 그들 가운데 다만 얼마라도 구원을 받게 하려는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hope that I may somehow arouse my own people to envy and save some of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하나님께서 그들을 버리신 것이 세상의 화목이 됐다면 하나님께서 그들을 받아들이시는 것은 죽은 사람 가운데서 살아나는 것이 아니고 무엇이겠습니까?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if their rejection is the reconciliation of the world, what will their acceptance be but life from the dead?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첫 열매로 바치는 반죽 덩어리가 거룩하면 반죽 전체 덩어리도 그러하고 뿌리가 거룩하면 가지도 그러합니다.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the part of the dough offered as firstfruits is holy, then the whole batch is holy; if the root is holy, so are the branches.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그런데 가지들 가운데 몇 개가 부러졌는데 돌올리브 나무인 그대가 그들 가운데 접붙임을 받아 참올리브 나무 뿌리의 자양분을 함께 나눠받는 사람이 됐으니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some of the branches have been broken off, and you, though a wild olive shoot, have been grafted in among the others and now share in the nourishing sap from the olive root,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 가지들을 향해 자랑하지 마십시오. 자랑한다 할지라도 그대가 뿌리를 지탱하는 것이 아니라 뿌리가 그대를 지탱한다는 사실을 명심하십시오.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boast over those branches. If you do, consider this: You do not support the root, but the root supports you.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그러면 그대는 “가지들이 부러진 것은 나로 접붙임을 받게 하기 위한 것이었다”라고 말할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say then, "Branches were broken off so that I could be grafted in."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하나님께서는 미리 아신 자기 백성을 버리지 않으셨습니다. 여러분은 성경이 엘리야에 관해 말한 것을 알지 못합니까? 그가 이스라엘을 고발해 하나님께 호소하기를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did not reject his people, whom he foreknew. Don't you know what the Scripture says in the passage about Elijah -- how he appealed to God against Israel: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그렇습니다. 그들은 믿지 않으므로 부러졌고 당신은 믿음으로 서 있습니다. 마음에 교만을 품지 말고 오히려 두려워하십시오.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Granted. But they were broken off because of unbelief, and you stand by faith. Do not be arrogant, but be afraid.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하나님께서 원가지들도 아끼지 않으셨으니 그대도 아끼지 않으실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if God did not spare the natural branches, he will not spare you either.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그러므로 하나님의 인자하심과 준엄하심을 생각해 보십시오. 넘어진 사람들에게는 준엄하심이 있으나 만일 그대가 하나님의 인자하심 안에 머무르면 그분의 인자하심이 그대에게 있을 것입니다. 그렇지 않으면 그대 역시 잘려 나갈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Consider therefore the kindness and sternness of God: sternness to those who fell, but kindness to you, provided that you continue in his kindness. Otherwise, you also will be cut off.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또한 그들이 불신앙에 머물지 않는다면 다시 접붙임을 받을 것입니다. 하나님께서는 그들을 다시 접붙이실 수 있기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if they do not persist in unbelief, they will be grafted in, for God is able to graft them in again.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그대가 본래 돌올리브 나무에서 잘려 나와 본성을 거슬러 참올리브 나무에 접붙임을 받았다면 하물며 원가지들인 이 사람들이야 얼마나 더 쉽게 자기 올리브 나무에 접붙임을 받을 수 있겠습니까?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all, if you were cut out of an olive tree that is wild by nature, and contrary to nature were grafted into a cultivated olive tree, how much more readily will these, the natural branches, be grafted into their own olive tree!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형제들이여, 나는 여러분이 이 비밀에 대해 알기를 바랍니다. 이것은 여러분이 스스로 지혜 있다고 생각하지 못하게 하려는 것입니다. 이 비밀은 이방 사람의 충만한 수가 들어오기까지 이스라엘 가운데 일부가 완악하게 됐다는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do not want you to be ignorant of this mystery, brothers, so that you may not be conceited: Israel has experienced a hardening in part until the full number of the Gentiles has come in.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그리하여 온 이스라엘이 구원을 받게 될 것입니다. 기록되기를 “구원자가 시온에서 나와 야곱에게서 경건치 않은 것을 제거하실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so all Israel will be saved, as it is written: "The deliverer will come from Zion; he will turn godlessness away from Jacob.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이것은 그들과 맺은 내 언약이니 내가 그들의 죄를 없애 버릴 때 이루어질 것이다”라고 한 것과 같습니다.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this is my covenant with them when I take away their sins."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복음의 관점에서 보면 그들은 여러분으로 인해 원수가 된 사람들이지만, 선택의 관점에서 보면 그들은 조상들로 인해 사랑을 받은 사람들입니다.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far as the gospel is concerned, they are enemies on your account; but as far as election is concerned, they are loved on account of the patriarchs,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하나님의 은사와 부르심은 번복될 수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God's gifts and his call are irrevocable.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“주여, 그들이 주의 예언자들을 죽이고 주의 제단들을 부수었습니다. 오직 저만 남았는데 그들이 제 목숨도 찾고 있습니다”라고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"Lord, they have killed your prophets and torn down your altars; I am the only one left, and they are trying to kill me"?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한때는 여러분이 하나님께 순종하지 않았으나 지금은 이스라엘의 불순종으로 긍휼히 여김을 받았습니다.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Just as you who were at one time disobedient to God have now received mercy as a result of their disobedience,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이와 같이 이스라엘이 지금 순종하지 않는 것은 여러분에게 베푸신 긍휼로 이제 그들도 긍휼히 여기심을 받게 하려는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they too have now become disobedient in order that they too may now receive mercy as a result of God's mercy to you.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하나님께서 모든 사람을 불순종 가운데 가두신 것은 모든 사람에게 긍휼을 베푸시기 위함입니다.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God has bound all men over to disobedience so that he may have mercy on them all.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“깊도다! 하나님의 부요와 지혜와 지식이여, 그분의 판단은 헤아릴 수 없으며 그분의 길은 찾아낼 수 없도다.”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Oh, the depth of the riches of the wisdom and knowledge of God! How unsearchable his judgments, and his paths beyond tracing out!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“누가 주의 마음을 알았는가? 누가 주의 조언자가 됐는가?”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"Who has known the mind of the Lord? Or who has been his counselor?"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“누가 주께 먼저 드려 주의 보상을 받겠는가?”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"Who has ever given to God, that God should repay him?"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만물이 그분에게서 나오고 그분으로 인해 있고 그분에게로 돌아갑니다. 그분에게 영광이 영원토록 있기를 빕니다. 아멘.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from him and through him and to him are all things. To him be the glory forever! Amen.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그러나 하나님께서 그에게 무엇이라고 대답하셨습니까? “내가 나 자신을 위해 바알에게 무릎을 꿇지 않은 7,000명을 남겨 두었다”라고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what was God's answer to him? "I have reserved for myself seven thousand who have not bowed the knee to Baal."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그러므로 이와 같이 지금도 은혜로 선택을 받아 남은 사람이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too, at the present time there is a remnant chosen by grace.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그리고 만일 은혜로 된 것이면 행위로 인한 것이 아닙니다. 그렇지 않으면 은혜는 더 이상 은혜가 되지 못합니다.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if by grace, then it is no longer by works; if it were, grace would no longer be grace.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그러면 무엇입니까? 이스라엘은 자기들이 찾던 것을 얻지 못했습니다. 오직 택하심을 받은 사람이 얻었고 나머지 사람들은 완악해졌습니다.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then? What Israel sought so earnestly it did not obtain, but the elect did. The others were hardened,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기록되기를 “하나님께서 오늘날까지 그들에게 혼미한 심령과 보지 못하는 눈과 듣지 못하는 귀를 주셨다”라고 한 것과 같습니다.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it is written: "God gave them a spirit of stupor, eyes so that they could not see and ears so that they could not hear, to this very day."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또 다윗도 말하기를 “그들의 밥상이 그들에게 덫과 올가미와 거치는 것과 보응이 되게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David says: "May their table become a snare and a trap, a stumbling block and a retribution for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