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그러므로 형제들이여, 내가 하나님의 자비하심으로 여러분에게 권합니다. 여러분의 몸을 하나님께서 기뻐하시는 거룩한 산 제물로 드리십시오. 이것이 여러분이 드릴 영적 예배입니다.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urge you, brothers, in view of God's mercy, to offer your bodies as living sacrifices, holy and pleasing to God -- this is your spiritual act of worship.</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형제의 사랑으로 서로 사랑하고 서로 먼저 존경하며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devoted to one another in brotherly love. Honor one another above yourselves.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열심을 내 일하고 성령으로 뜨거워진 마음으로 주를 섬기십시오.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 be lacking in zeal, but keep your spiritual fervor, serving the Lord.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소망 가운데 기뻐하고 환난 가운데 참으며 기도를 항상 힘쓰십시오.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joyful in hope, patient in affliction, faithful in prayer.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성도들의 쓸 것을 공급하고 나그네를 대접하는 일을 힘쓰십시오.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Share with God's people who are in need. Practice hospitality.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여러분을 핍박하는 사람들을 축복하십시오. 축복하고 저주하지 마십시오.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 those who persecute you; bless and do not curse.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기뻐하는 사람들과 함께 기뻐하고 우는 사람들과 함께 우십시오.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Rejoice with those who rejoice; mourn with those who mourn.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서로 마음을 같이하고 교만한 마음을 품지 말며 오히려 비천한 사람들과 사귀고 스스로 지혜 있는 체 마십시오.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Live in harmony with one another. Do not be proud, but be willing to associate with people of low position. Do not be conceited.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아무도 악을 악으로 갚지 말고 모든 사람 앞에서 선한 일을 힘써 행하십시오.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repay anyone evil for evil. Be careful to do what is right in the eyes of everybody.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여러분이 할 수만 있으면 모든 사람들과 평화롭게 지내십시오.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it is possible, as far as it depends on you, live at peace with everyone.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사랑하는 형제들이여, 여러분이 스스로 원수를 갚지 말고 하나님의 진노하심에 맡기십시오. 기록되기를 “원수를 갚는 것이 내게 있으니 내가 갚아 주겠다”고 주께서 말씀하십니다.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take revenge, my friends, but leave room for God's wrath, for it is written: "It is mine to avenge; I will repay," says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여러분은 이 세대를 본받지 말고 오직 마음을 새롭게 함으로 변화를 받아 하나님의 선하시고 기뻐하시고 온전하신 뜻이 무엇인지 분별하도록 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conform any longer to the pattern of this world, but be transformed by the renewing of your mind. Then you will be able to test and approve what God's will is -- his good, pleasing and perfect will.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“네 원수가 굶주려 있으면 먹이고 목말라 하면 마실 것을 주어라. 이로써 네가 그의 머리 위에 숯불을 쌓을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contrary: "If your enemy is hungry, feed him; if he is thirsty, give him something to drink. In doing this, you will heap burning coals on his head."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악에 지지 말고 선으로 악을 이기십시오.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overcome by evil, but overcome evil with good.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나는 내게 주신 은혜를 힘입어 여러분 각 사람에게 말합니다. 여러분은 마땅히 생각할 그 이상의 생각을 품지 말고 오직 하나님께서 각 사람에게 나눠 주신 믿음의 분량대로 분수에 맞게 생각하십시오.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by the grace given me I say to every one of you: Do not think of yourself more highly than you ought, but rather think of yourself with sober judgment, in accordance with the measure of faith God has given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우리가 한 몸에 많은 지체를 가졌으나 모든 지체가 같은 기능을 하는 것이 아닙니다.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each of us has one body with many members, and these members do not all have the same function,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이와 같이 우리 많은 사람들도 그리스도 안에서 한 몸을 이루었고 각 사람은 서로 지체가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in Christ we who are many form one body, and each member belongs to all the others.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우리는 우리에게 주신 은혜를 따라 서로 다른 은사를 갖고 있습니다. 만일 예언이면 믿음의 분량대로,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have different gifts, according to the grace given us. If a man's gift is prophesying, let him use it in proportion to his faith.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섬기는 일이면 섬기는 일로, 가르치는 사람이면 가르치는 일로,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it is serving, let him serve; if it is teaching, let him teach;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권면하는 사람은 권면하는 일로, 구제하는 사람은 순수한 마음으로, 지도하는 사람은 부지런함으로, 긍휼을 베푸는 사람은 기쁜 마음으로 해야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it is encouraging, let him encourage; if it is contributing to the needs of others, let him give generously; if it is leadership, let him govern diligently; if it is showing mercy, let him do it cheerfully.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사랑에는 거짓이 없어야 합니다. 악한 것을 미워하고 선한 것을 붙드십시오.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Love must be sincere. Hate what is evil; cling to what is good.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