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각 사람은 위에 있는 권세들에 복종하십시오. 무슨 권세든 하나님께로부터 오지 않은 것이 없고 이미 있는 권세는 다 하나님께서 세우신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must submit himself to the governing authorities, for there is no authority except that which God has established. The authorities that exist have been established by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사랑은 이웃에게 악을 행하지 않습니다. 그러므로 사랑은 율법의 완성입니다.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Love does no harm to its neighbor. Therefore love is the fulfillment of the law.</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여러분이 이 시기를 알고 있는 것처럼 벌써 잠에서 깨어야 할 때가 됐습니다. 이제 우리의 구원이 처음 믿을 때보다 가까이 왔기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this, understanding the present time. The hour has come for you to wake up from your slumber, because our salvation is nearer now than when we first believed.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밤이 깊고 낮이 가까이 왔습니다. 그러므로 어두움의 일들을 벗어 버리고 빛의 갑옷을 입읍시다.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night is nearly over; the day is almost here. So let us put aside the deeds of darkness and put on the armor of light.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낮에 행동하듯이 단정하게 행동합시다. 방탕하거나 술 취하지 말고 음란과 호색하지 말며 다투거나 시기하지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behave decently, as in the daytime, not in orgies and drunkenness, not in sexual immorality and debauchery, not in dissension and jealousy.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오직 주 예수 그리스도로 옷 입고 정욕을 채우려고 육신의 일을 애쓰지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Rather, clothe yourselves with the Lord Jesus Christ, and do not think about how to gratify the desires of the sinful nature.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따라서 권세에 대항하는 사람은 하나님의 명을 거역하는 것이니 거역하는 사람들은 심판을 자초할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Consequently, he who rebels against the authority is rebelling against what God has instituted, and those who do so will bring judgment on themselves.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통치자에 대해서는, 선한 일 때문에 두려워할 것이 없고 악한 일 때문에 두려움의 대상이 됩니다. 권세자를 두려워하지 않기를 원합니까? 선을 행하십시오. 그러면 그에게 칭찬을 받을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rulers hold no terror for those who do right, but for those who do wrong. Do you want to be free from fear of the one in authority? Then do what is right and he will commend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여러분에게 선을 이루기 위해 일하는 하나님의 일꾼입니다. 그러나 여러분이 악을 행한다면 두려워하십시오. 그는 공연히 칼을 가진 것이 아닙니다. 그는 하나님의 일꾼으로서 악을 행하는 사람에게 하나님의 진노를 집행하는 사람입니다.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is God's servant to do you good. But if you do wrong, be afraid, for he does not bear the sword for nothing. He is God's servant, an agent of wrath to bring punishment on the wrongdoer.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복종해야 할 필요가 있으니 진노 때문만이 아니라 양심을 위해서도 복종해야 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it is necessary to submit to the authorities, not only because of possible punishment but also because of conscience.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여러분이 조세를 바치는 것도 바로 이 때문입니다. 그들은 하나님의 일꾼들로서 바로 이 일에 항상 힘쓰고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also why you pay taxes, for the authorities are God's servants, who give their full time to governing.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여러분은 모든 사람에게 의무를 다하십시오. 조세를 바쳐야 할 사람에게 조세를 바치고 관세를 바쳐야 할 사람에게 관세를 바치고 두려워해야 할 사람을 두려워하고 존경해야 할 사람을 존경하십시오.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everyone what you owe him: If you owe taxes, pay taxes; if revenue, then revenue; if respect, then respect; if honor, then honor.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서로 사랑하는 것 외에는 누구에게든지 아무 빚도 지지 마십시오. 남을 사랑하는 사람은 율법을 다 이루었습니다.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no debt remain outstanding, except the continuing debt to love one another, for he who loves his fellowman has fulfilled the law.</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“간음하지 말라, 살인하지 말라, 도둑질하지 말라, 탐내지 말라”고 하는 계명과 그 밖에 다른 계명이 있을지라도 이 모든 계명들은 “네 이웃을 네 자신과 같이 사랑하라”고 하는 이 말씀 가운데 다 요약돼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commandments, "Do not commit adultery," "Do not murder," "Do not steal," "Do not covet," and whatever other commandment there may be, are summed up in this one rule: "Love your neighbor as yourself."</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