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여러분은 믿음이 약한 사람을 받아들이되 그의 견해를 논쟁거리로 삼지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Accept him whose faith is weak, without passing judgment on disputable matters.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그런데 그대는 왜 그대의 형제를 판단합니까? 왜 그대의 형제를 업신여깁니까? 우리가 모두 하나님의 심판대 앞에 설 텐데 말입니다.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then, why do you judge your brother? Or why do you look down on your brother? For we will all stand before God's judgment seat.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기록되기를 “주께서 말씀하시기를 ‘내가 살아 있으니 모든 무릎이 내 앞에 꿇을 것이요, 모든 혀가 하나님께 찬양할 것이다”라고 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written: "`As surely as I live,' says the Lord, `every knee will bow before me; every tongue will confess to God.'"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이와 같이 우리가 각각 자기의 일을 하나님께 사실대로 말씀드릴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then, each of us will give an account of himself to God.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그러므로 우리가 이제부터는 서로 남을 판단하지 맙시다. 형제 앞에 걸림돌이나 장애물을 두지 않기로 결심하십시오.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Therefore let us stop passing judgment on one another. Instead, make up your mind not to put any stumbling block or obstacle in your brother's way.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내가 주 예수 안에서 알고 확신하는 것은 이것입니다. 무엇이든지 그 자체로 부정한 것은 없고 다만 부정하다고 여기는 그 사람에게만 부정한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one who is in the Lord Jesus, I am fully convinced that no food is unclean in itself. But if anyone regards something as unclean, then for him it is unclean.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만일 음식 문제로 여러분의 형제가 근심하게 되면 그대는 더 이상 사랑을 따라 행하지 않는 것입니다. 그리스도께서 위해 죽으신 그 형제를 음식 문제로 망하게 하지 마십시오.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your brother is distressed because of what you eat, you are no longer acting in love. Do not by your eating destroy your brother for whom Christ died.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그러므로 여러분의 선한 것이 비방을 받지 않도록 하십시오.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allow what you consider good to be spoken of as evil.</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하나님의 나라는 먹고 마시는 것이 아니라 성령 안에서 의와 평강과 기쁨입니다.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the kingdom of God is not a matter of eating and drinking, but of righteousness, peace and joy in the Holy Spirit,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그리스도를 이렇게 섬기는 사람은 하나님을 기쁘시게 하고 사람에게도 인정을 받습니다.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because anyone who serves Christ in this way is pleasing to God and approved by men.</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그러므로 화평을 이루고 서로 세워 주는 일에 힘씁시다.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us therefore make every effort to do what leads to peace and to mutual edification.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어떤 사람은 모든 음식을 먹을 만한 믿음이 있으나 믿음이 연약한 사람은 채소만 먹습니다.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man's faith allows him to eat everything, but another man, whose faith is weak, eats only vegetables.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음식 문제로 인해 하나님의 일을 망치지 않도록 하십시오. 모든 것이 다 깨끗하나 다른 사람을 넘어지게 하면서 먹는 그 사람에게는 불결합니다.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destroy the work of God for the sake of food. All food is clean, but it is wrong for a man to eat anything that causes someone else to stumble.</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고기도 먹지 않고 포도주도 마시지 않고 형제를 넘어지게 하는 어떤 일도 하지 않는 것이 좋습니다.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better not to eat meat or drink wine or to do anything else that will cause your brother to fall.</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그대가 가지고 있는 믿음을 하나님 앞에서 스스로 견고히 지키십시오. 자신이 옳다고 생각하는 일을 하면서 스스로 자신을 정죄하지 않는 사람은 복이 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whatever you believe about these things keep between yourself and God. Blessed is the man who does not condemn himself by what he approves.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의심하며 먹는 사람은 이미 정죄를 받았습니다. 이는 믿음에서 나온 것이 아니기 때문입니다. 믿음으로 하지 않는 것은 다 죄입니다.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the man who has doubts is condemned if he eats, because his eating is not from faith; and everything that does not come from faith is sin.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먹는 사람은 먹지 못하는 사람을 업신여기지 말고 먹지 못하는 사람은 먹는 사람을 판단하지 마십시오. 이는 하나님께서 그 사람을 받으셨기 때문입니다.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who eats everything must not look down on him who does not, and the man who does not eat everything must not condemn the man who does, for God has accepted him.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여러분이 누구기에 남의 종을 판단합니까? 그의 서고 넘어지는 것이 자기 주인에게 달려 있습니다. 주께서 그를 세우실 수 있으니 그가 세움을 받을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Who are you to judge someone else's servant? To his own master he stands or falls. And he will stand, for the Lord is able to make him stand.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어떤 사람은 이 날을 저 날보다 중요하게 생각하고 어떤 사람은 모든 날이 똑같다고 생각합니다. 각자 자기 마음에 확신을 가지십시오.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One man considers one day more sacred than another; another man considers every day alike. Each one should be fully convinced in his own mind.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어떤 날을 중요하게 생각하는 사람은 주를 위해 중요하게 생각하고 먹는 사람도 주를 위해 먹으니 이는 그가 하나님께 감사하기 때문입니다. 먹지 않는 사람도 주를 위해 먹지 않고 하나님께 감사드립니다.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who regards one day as special, does so to the Lord. He who eats meat, eats to the Lord, for he gives thanks to God; and he who abstains, does so to the Lord and gives thanks to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우리 중에 아무도 자기만을 위해 사는 사람이 없고 자기만을 위해 죽는 사람도 없습니다.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none of us lives to himself alone and none of us dies to himself alone.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우리는 살아도 주를 위해 살고 죽어도 주를 위해 죽습니다. 그러므로 죽든지 살든지 우리는 주의 것입니다.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we live, we live to the Lord; and if we die, we die to the Lord. So, whether we live or die, we belong to the Lord.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로마서 Romans | 14장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이를 위해 그리스도께서 죽었다가 다시 살아나셨으니 이는 죽은 사람과 산 사람의 주가 되시기 위함이었습니다.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this very reason, Christ died and returned to life so that he might be the Lord of both the dead and the living.</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