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우리 강한 사람들은 마땅히 연약한 사람들의 약점을 감싸 주고 자기가 기뻐하는 대로 하지 않도록 해야 합니다.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We who are strong ought to bear with the failings of the weak and not to please ourselves.</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또 말하기를 “이방 사람들아, 주의 백성과 함께 기뻐하라”고 했고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Again, it says, "Rejoice, O Gentiles, with his people."</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또 말하기를 “모든 이방 사람들아, 주를 찬양하며 모든 백성들아, 그를 찬송하라”고 했으며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again, "Praise the Lord, all you Gentiles, and sing praises to him, all you peoples."</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또 이사야가 말하기를 “이새의 뿌리, 곧 이방 사람들을 다스리기 위해 일어나시는 이가 있으리니 이방 사람들이 그 안에 소망을 둘 것이다”라고 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again, Isaiah says, "The Root of Jesse will spring up, one who will arise to rule over the nations; the Gentiles will hope in him."</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이제 소망의 하나님께서 여러분의 믿음 생활 가운데 모든 기쁨과 평강을 충만하게 하셔서 성령의 능력으로 소망이 흘러넘치게 하시기를 빕니다.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May the God of hope fill you with all joy and peace as you trust in him, so that you may overflow with hope by the power of the Holy Spirit.</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내 형제들이여, 나는 여러분 자신이 선으로 가득하고 모든 지식이 충만하므로 서로 권면할 수 있으리라고 확신합니다.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myself am convinced, my brothers, that you yourselves are full of goodness, complete in knowledge and competent to instruct one another.</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그러나 하나님께서 내게 주신 은혜를 인해 여러분에게 몇 가지를 담대하게 쓴 것은 여러분에게 다시 생각나게 하기 위함입니다.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have written you quite boldly on some points, as if to remind you of them again, because of the grace God gave me</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이 은혜는 나로 이방 사람들을 위한 그리스도 예수의 일꾼이 되게 해서 하나님의 복음을 전하는 제사장 직무를 수행하게 하시려는 것입니다. 이로써 이방 사람을 제물로 드리는 일이 성령 안에서 거룩하게 돼서 받으실 만한 것이 되게 하시려는 것입니다.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to be a minister of Christ Jesus to the Gentiles with the priestly duty of proclaiming the gospel of God, so that the Gentiles might become an offering acceptable to God, sanctified by the Holy Spirit.</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그러므로 내가 그리스도 예수 안에서 하나님의 일에 대해 자랑할 것이 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Therefore I glory in Christ Jesus in my service to God.</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하지만 그리스도께서 이방 사람들을 순종하게 하시려고 나를 통해 이루신 일 외에는 감히 아무것도 말하지 않겠습니다. 그것은 말과 행동으로</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will not venture to speak of anything except what Christ has accomplished through me in leading the Gentiles to obey God by what I have said and done --</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표적과 기사의 능력으로 [하나님의] 성령의 능력으로 이뤄졌습니다. 그래서 나는 예루살렘에서 일루리곤까지 두루 다니며 그리스도의 복음을 널리 전파했습니다.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by the power of signs and miracles, through the power of the Spirit. So from Jerusalem all the way around to Illyricum, I have fully proclaimed the gospel of Christ.</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우리 각 사람은 이웃을 기쁘게 해 선을 이루고 덕을 세워야 합니다.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Each of us should please his neighbor for his good, to build him up.</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또한 나는 그리스도의 이름을 부르지 않는 곳에 복음 전하기를 열망했습니다. 이는 남의 터 위에 집을 짓지 않으려는 뜻에서였습니다.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It has always been my ambition to preach the gospel where Christ was not known, so that I would not be building on someone else's foundation.</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기록되기를 “주의 소식을 받지 못한 사람들이 볼 것이요, 듣지 못한 사람들이 깨닫게 될 것이다”라고 한 것과 같습니다.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Rather, as it is written: "Those who were not told about him will see, and those who have not heard will understand."</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그래서 나는 여러분에게 여러 차례 가려고 했으나 길이 막혔습니다.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This is why I have often been hindered from coming to you.</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그러나 이제는 내가 이 지역에서 더 이상 일할 곳이 없고 또 여러 해 동안 여러분을 만나보고 싶은 소원이 있었으므로</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now that there is no more place for me to work in these regions, and since I have been longing for many years to see you,</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내가 스페인에 갈 때 여러분을 방문하려고 합니다. 이것은 내가 지나는 길에 여러분에게 들러 얼마간 여러분과 기쁨을 나눈 후에 여러분의 후원으로 그곳에 가기를 원하기 때문입니다.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plan to do so when I go to Spain. I hope to visit you while passing through and to have you assist me on my journey there, after I have enjoyed your company for a while.</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그러나 지금은 성도를 섬기는 일로 예루살렘으로 가는 길입니다.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however, I am on my way to Jerusalem in the service of the saints there.</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26</a:t>
            </a:r>
            <a:br/>
            <a:r>
              <a:t>이는 마케도니아와 아가야 사람들이 예루살렘의 가난한 성도들을 위해 기꺼이 얼마를 기부했기 때문입니다.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Macedonia and Achaia were pleased to make a contribution for the poor among the saints in Jerusalem.</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27</a:t>
            </a:r>
            <a:br/>
            <a:r>
              <a:t>그들이 기쁨으로 그렇게 했지만 사실 그들은 예루살렘 성도들에게 빚진 사람들입니다. 만일 이방 사람들이 그들의 신령한 것들을 나눠 가졌으면 육신적인 것들로 그들을 섬기는 것이 마땅합니다.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were pleased to do it, and indeed they owe it to them. For if the Gentiles have shared in the Jews' spiritual blessings, they owe it to the Jews to share with them their material blessings.</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28</a:t>
            </a:r>
            <a:br/>
            <a:r>
              <a:t>그러므로 내가 이 일을 마치고 그들에게 이 열매를 확실히 전달한 후에 여러분에게 들렀다가 스페인으로 가려고 합니다.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after I have completed this task and have made sure that they have received this fruit, I will go to Spain and visit you on the way.</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29</a:t>
            </a:r>
            <a:br/>
            <a:r>
              <a:t>내가 여러분에게 갈 때 그리스도의 충만한 복을 가지고 갈 줄을 압니다.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know that when I come to you, I will come in the full measure of the blessing of Christ.</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그리스도께서도 자기를 기쁘게 하지 않으셨습니다. 기록되기를 “주를 욕하는 사람들의 그 욕이 내게 미쳤다”라고 한 것과 같습니다.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even Christ did not please himself but, as it is written: "The insults of those who insult you have fallen on me."</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30</a:t>
            </a:r>
            <a:br/>
            <a:r>
              <a:t>형제들이여, 내가 우리 주 예수 그리스도를 힘입고 성령의 사랑을 힘입어 여러분에게 부탁합니다. 나를 위해 여러분도 나와 함께 하나님께 열심히 기도해 주십시오.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urge you, brothers, by our Lord Jesus Christ and by the love of the Spirit, to join me in my struggle by praying to God for me.</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31</a:t>
            </a:r>
            <a:br/>
            <a:r>
              <a:t>내가 유대에 있는 순종치 않는 사람들에게서 구원을 받으며 또 예루살렘에 대한 내 봉사가 성도들에게 받을 만한 것이 되며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Pray that I may be rescued from the unbelievers in Judea and that my service in Jerusalem may be acceptable to the saints there,</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32</a:t>
            </a:r>
            <a:br/>
            <a:r>
              <a:t>내가 하나님의 뜻에 따라 기쁨으로 여러분에게 가서 함께 휴식을 취할 수 있도록 기도해 주십시오.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that by God's will I may come to you with joy and together with you be refreshed.</a:t>
            </a: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33</a:t>
            </a:r>
            <a:br/>
            <a:r>
              <a:t>평강의 하나님께서 여러분 모두와 함께하시기를 빕니다. 아멘.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God of peace be with you all. Amen.</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무엇이든지 이전에 기록된 것은 우리에게 교훈을 주기 위해 기록됐습니다. 이는 우리로 하여금 성경이 주는 인내와 위로로 인해 소망을 품게 하려는 것입니다.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everything that was written in the past was written to teach us, so that through endurance and the encouragement of the Scriptures we might have hope.</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이제 인내와 위로의 하나님께서 여러분으로 하여금 그리스도 예수를 본받아 서로 같은 뜻을 품게 하시고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May the God who gives endurance and encouragement give you a spirit of unity among yourselves as you follow Christ Jesus,</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한마음과 한 입으로 하나님, 곧 우리 주 예수 그리스도의 아버지께 영광을 돌릴 수 있게 해 주시기를 빕니다.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that with one heart and mouth you may glorify the God and Father of our Lord Jesus Christ.</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그러므로 그리스도께서 하나님의 영광을 위해 우리를 받아 주신 것처럼 여러분도 서로 받으십시오.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Accept one another, then, just as Christ accepted you, in order to bring praise to God.</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내가 말하는 것은 이것입니다. 그리스도께서는 하나님의 진실하심을 위해 할례받은 사람의 종이 되셨습니다. 이는 조상에게 주신 약속들을 확증하시고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I tell you that Christ has become a servant of the Jews on behalf of God's truth, to confirm the promises made to the patriarchs</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이방 사람들도 그 긍휼하심을 받아 하나님께 영광 돌리게 하시려는 것입니다. 기록되기를 “그러므로 내가 이방 사람들 가운데서 주께 찬양을 드리며 주의 이름을 찬송합니다”라고 한 것과 같습니다.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that the Gentiles may glorify God for his mercy, as it is written: "Therefore I will praise you among the Gentiles; I will sing hymns to your name."</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