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나는 겐그레아 교회의 일꾼이요, 우리의 자매인 뵈뵈를 여러분에게 추천합니다.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commend to you our sister Phoebe, a servant of the church in Cenchrea.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그리스도 안에서 인정을 받은 아벨레에게 안부를 전해 주십시오. 아리스도불로의 집안사람들에게 안부를 전해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Apelles, tested and approved in Christ. Greet those who belong to the household of Aristobulus.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 친척 헤로디온에게 안부를 전해 주십시오. 주 안에 있는 나깃수의 집안사람들에게 안부를 전해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Herodion, my relative. Greet those in the household of Narcissus who are in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 안에서 수고한 드루배나와 드루보사에게 안부를 전해 주십시오. 주 안에서 수고를 많이 한 사랑하는 버시에게 안부를 전해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Tryphena and Tryphosa, those women who work hard in the Lord. Greet my dear friend Persis, another woman who has worked very hard in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 안에서 택하심을 받은 루포와 그의 어머니에게 안부를 전해 주십시오. 그의 어머니는 곧 내 어머니기도 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Rufus, chosen in the Lord, and his mother, who has been a mother to me, too.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아순그리도, 블레곤, 허메, 바드로바, 허마와 그들과 함께 있는 형제들에게 안부를 전해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Asyncritus, Phlegon, Hermes, Patrobas, Hermas and the brothers with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빌롤로고, 율리아, 네레오와 그의 자매와 올름바와 그들과 함께 있는 모든 성도에게 안부를 전해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Philologus, Julia, Nereus and his sister, and Olympas and all the saints with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거룩한 입맞춤으로 여러분은 서로 문안하십시오. 그리스도의 모든 교회가 여러분에게 문안합니다.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one another with a holy kiss. All the churches of Christ send greetings.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형제들이여, 내가 여러분에게 권합니다. 여러분은 배운 교훈에 역행해 분열을 일으키고 훼방하는 사람들을 경계하고 그들을 멀리하십시오.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urge you, brothers, to watch out for those who cause divisions and put obstacles in your way that are contrary to the teaching you have learned. Keep away from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그런 사람들은 우리 주 그리스도를 섬기지 않고 자기 배만 채우며 그럴 듯한 말과 아첨하는 말로 순진한 사람들의 마음을 현혹합니다.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such people are not serving our Lord Christ, but their own appetites. By smooth talk and flattery they deceive the minds of naive people.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여러분의 순종이 모든 사람에게 알려지고 있어 나는 여러분으로 인해 기뻐합니다. 나는 여러분이 선한 일에 지혜롭고 악한 일에는 순진하기를 바랍니다.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Everyone has heard about your obedience, so I am full of joy over you; but I want you to be wise about what is good, and innocent about what is evil.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여러분은 성도의 합당한 예절로 주 안에서 뵈뵈를 영접하고 그가 필요로 하는 것은 무엇이든지 돕기 바랍니다. 이는 뵈뵈가 많은 사람들과 나를 돕는 사람이 됐기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ask you to receive her in the Lord in a way worthy of the saints and to give her any help she may need from you, for she has been a great help to many people, including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평강의 하나님께서 속히 사탄을 여러분의 발아래서 짓밟히게 하실 것입니다. 우리 주 예수의 은혜가 여러분과 함께하기를 빕니다.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God of peace will soon crush Satan under your feet. The grace of our Lord Jesus be with you.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내 동역자인 디모데와 내 친척들인 누기오, 야손, 소시바더가 여러분에게 안부를 전합니다.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Timothy, my fellow worker, sends his greetings to you, as do Lucius, Jason and Sosipater, my relatives.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 편지를 받아쓰는 나 더디오도 주 안에서 여러분에게 안부를 전합니다.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I, Tertius, who wrote down this letter, greet you in the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나와 온 교회의 집주인인 가이오도 주 안에서 여러분에게 안부를 전합니다. 이 성의 재무관 에라스도와 형제 구아도도 여러분에게 안부를 전합니다.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Gaius, whose hospitality I and the whole church here enjoy, sends you his greetings. Erastus, who is the city's director of public works, and our brother Quartus send you their greetings.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(없음)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(BLANK)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하나님께서는 내가 전하는 복음과 예수 그리스도에 대한 선포를 따라, 그리고 비밀의 계시를 따라 능히 여러분을 견고하게 하실 수 있습니다. 이 비밀은 영원 전부터 감춰져 오다가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to him who is able to establish you by my gospel and the proclamation of Jesus Christ, according to the revelation of the mystery hidden for long ages past,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이제는 나타나게 됐으며 영원하신 하나님의 명령에 따라 예언자들의 글로 인해 믿고 순종하게 하시려고 모든 민족에게 알려지게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now revealed and made known through the prophetic writings by the command of the eternal God, so that all nations might believe and obey him --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오직 한 분이신 지혜로우신 하나님께 예수 그리스도로 인한 영광이 영원무궁하기를 빕니다. 아멘.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the only wise God be glory forever through Jesus Christ! Amen.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그리스도 예수 안에서 내 동역자들인 브리스가와 아굴라에게 안부를 전해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Priscilla and Aquila, my fellow workers in Christ Jesus.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그들은 생명의 위험을 무릅쓰고 내 생명을 구해 주었습니다. 나뿐 아니라 이방 사람의 모든 교회들도 그들에게 감사하고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risked their lives for me. Not only I but all the churches of the Gentiles are grateful to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또한 그들의 가정에서 모이는 교회에도 안부를 전해 주십시오. 내가 사랑하는 에배네도에게 안부를 전해 주십시오. 그는 아시아에서 그리스도께 돌아온 첫 열매입니다.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also the church that meets at their house. Greet my dear friend Epenetus, who was the first convert to Christ in the province of Asia.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여러분을 위해 많이 수고한 마리아에게 안부를 전해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Mary, who worked very hard for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친척이며 나와 함께 옥에 갇혔던 안드로니고와 유니아에게 안부를 전해 주십시오. 그들은 사도들 사이에서 뛰어난 사람들이며 나보다 먼저 그리스도 안에 있는 사람들입니다.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Andronicus and Junias, my relatives who have been in prison with me. They are outstanding among the apostles, and they were in Christ before I was.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주 안에서 내가 사랑하는 암블리아에게 안부를 전해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Ampliatus, whom I love in 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그리스도 안에서 우리의 동역자인 우르바노와 내가 사랑하는 스다구에게 안부를 전해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Urbanus, our fellow worker in Christ, and my dear friend Stachys.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