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그러므로 남을 판단하는 사람이여, 그대는 변명할 수 없습니다. 그대는 남을 판단하는 그것으로 그대 스스로를 정죄하고 있습니다. 남을 판단하는 그대가 똑같은 일들을 행하기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therefore, have no excuse, you who pass judgment on someone else, for at whatever point you judge the other, you are condemning yourself, because you who pass judgment do the same things.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그러나 선을 행하는 모든 사람에게는 영광과 존귀와 평강이 있을 것입니다. 먼저는 유대 사람에게 있을 것이며 다음으로는 그리스 사람에게 있을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glory, honor and peace for everyone who does good: first for the Jew, then for the Gentile.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이는 하나님께서 사람을 편애하시지 않기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God does not show favoritism.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율법 없이 죄짓는 사람은 모두 율법 없이 멸망하고 율법 안에서 죄짓는 사람은 모두 율법대로 심판을 받을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who sin apart from the law will also perish apart from the law, and all who sin under the law will be judged by the law.</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하나님 앞에서는 율법을 듣는 사람이 의인이 아니라 오직 율법을 행하는 사람이 의롭다는 인정을 받을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is not those who hear the law who are righteous in God's sight, but it is those who obey the law who will be declared righteous.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율법이 없는 이방 사람이 본성으로 율법의 일을 행한다면 비록 그에게는 율법이 없을지라도 자기 자신이 자기에게 율법이 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(Indeed, when Gentiles, who do not have the law, do by nature things required by the law, they are a law for themselves, even though they do not have the law,</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이런 사람은 율법의 요구가 자기 마음에 기록돼 있음을 보여 줍니다. 그들의 양심도 이것을 증거합니다. 그들의 생각이 서로 고발하기도 하고 변호하기도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they show that the requirements of the law are written on their hearts, their consciences also bearing witness, and their thoughts now accusing, now even defending them.)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이런 일은 내가 전한 복음대로 하나님께서 그리스도 예수를 통해 사람들의 은밀한 것을 심판하실 그날에 일어날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will take place on the day when God will judge men's secrets through Jesus Christ, as my gospel declares.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그대는 자칭 유대 사람이라 하고 율법을 의지하고 하나님을 자랑하고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you, if you call yourself a Jew; if you rely on the law and brag about your relationship to God;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율법의 가르침을 받아 하나님의 뜻을 알고 지극히 선한 것을 분간할 줄 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know his will and approve of what is superior because you are instructed by the law;</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그리고 그대는 스스로 눈먼 사람의 안내자요, 어둠 속에 있는 사람의 빛이요.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are convinced that you are a guide for the blind, a light for those who are in the dark,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우리는 그런 일을 행하는 사람에게 진리대로 하나님의 심판이 내린다는 것을 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we know that God's judgment against those who do such things is based on truth.</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어리석은 자의 교사요, 어린아이의 선생이라고 믿고 있습니다. 이는 그대가 율법의 지식과 진리의 교훈을 갖고 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 instructor of the foolish, a teacher of infants, because you have in the law the embodiment of knowledge and truth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그렇다면 남을 가르치는 그대가 왜 자신은 가르치지 않습니까? 도둑질하지 말라고 선포하는 그대가 왜 도둑질합니까?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then, who teach others, do you not teach yourself? You who preach against stealing, do you steal?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간음하지 말라고 하는 그대가 왜 간음합니까? 우상이라면 질색하는 그대가 왜 신전 물건을 훔칩니까?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who say that people should not commit adultery, do you commit adultery? You who abhor idols, do you rob temples?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율법을 자랑하는 그대가 왜 율법을 어기고 하나님을 욕되게 합니까?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who brag about the law, do you dishonor God by breaking the law?</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기록되기를 “하나님의 이름이 너희로 인해 이방 사람들 사이에서 모욕을 당하는구나”라고 한 것과 같습니다.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it is written: "God's name is blasphemed among the Gentiles because of you."</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그대가 율법을 행하면 할례는 가치가 있습니다. 그러나 그대가 율법을 어기면 그대의 할례는 무할례와 같습니다.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Circumcision has value if you observe the law, but if you break the law, you have become as though you had not been circumcised.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할례받지 않은 사람이 율법의 요구를 지킨다면 그의 무할례가 할례로 여겨지지 않겠습니까?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those who are not circumcised keep the law's requirements, will they not be regarded as though they were circumcised?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본래 할례받지 않은 사람이 율법을 지키면 율법의 조문과 할례를 소유하고도 율법을 어기는 그대를 심판하지 않겠습니까?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one who is not circumcised physically and yet obeys the law will condemn you who, even though you have the written code and circumcision, are a lawbreaker.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겉으로 유대 사람이라고 해서 참 유대 사람이 아니고 몸에 받은 할례가 참 할례가 아닙니다.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is not a Jew if he is only one outwardly, nor is circumcision merely outward and physical.</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오히려 속사람이 유대 사람이라야 참 유대 사람이며 문자화된 율법에 의해서가 아니라 성령으로 마음에 받은 할례가 참 할례입니다. 그 칭찬은 사람에게서가 아니라 하나님에게서 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a man is a Jew if he is one inwardly; and circumcision is circumcision of the heart, by the Spirit, not by the written code. Such a man's praise is not from men, but from God.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그런 일을 행하는 사람을 판단하면서 똑같은 일을 행하는 사람이여, 그대가 하나님의 심판을 피할 수 있을 줄로 생각합니까?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you, a mere man, pass judgment on them and yet do the same things, do you think you will escape God's judgment?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아니면 하나님의 인자하심이 그대를 회개로 이끄시는 것을 알지 못하고 그분의 인자하심과 용납하심과 오래 참으심의 풍성함을 멸시합니까?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do you show contempt for the riches of his kindness, tolerance and patience, not realizing that God's kindness leads you toward repentance?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그대의 고집과 회개하지 않는 마음 때문에 그대는 진노의 날 곧 하나님의 의로운 심판이 나타날 그날에 그대에게 임할 진노를 쌓고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because of your stubbornness and your unrepentant heart, you are storing up wrath against yourself for the day of God's wrath, when his righteous judgment will be revealed.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하나님께서는 각 사람에게 그의 행위에 따라 갚아 주실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"will give to each person according to what he has done."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참고 선을 행해 영광과 존귀와 불멸을 추구하는 사람에게는 영생을 주시나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those who by persistence in doing good seek glory, honor and immortality, he will give eternal life.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자기 이익만 추구하고 진리에 순종하지 않고 불의를 따르는 사람에게는 진노와 분노를 내리실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for those who are self-seeking and who reject the truth and follow evil, there will be wrath and anger.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악을 행하는 모든 사람의 영혼에 환난과 고통이 있을 것입니다. 먼저는 유대 사람에게 있을 것이며 다음으로는 그리스 사람에게 있을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will be trouble and distress for every human being who does evil: first for the Jew, then for the Gentile;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