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그러면 유대 사람이라고 해서 무슨 혜택이 있고 할례에는 무슨 가치가 있습니까?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advantage, then, is there in being a Jew, or what value is there in circumcision?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기록되기를 “의인은 없으니 하나도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"There is no one righteous, not even 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깨닫는 자도 없고 하나님을 찾는 자도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one who understands, no one who seeks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모두 곁길로 행해 다 쓸모없게 됐다. 선을 행하는 자가 없으니 하나도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have turned away, they have together become worthless; there is no one who does good, not even 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“그들의 목구멍은 열려 있는 무덤이고 혀로는 거짓말만 일삼으며 그들의 입술에는 독사의 독이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throats are open graves; their tongues practice deceit." "The poison of vipers is on their lips."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“그들의 입에는 저주와 독설이 가득하다.”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mouths are full of cursing and bitterness."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“그들의 발은 피 흘리는 데 민첩하며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feet are swift to shed blood;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그들의 길에는 파멸과 참담함이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ruin and misery mark their ways,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그들은 평강의 길을 알지 못했다.”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way of peace they do not know."</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“그들의 눈에는 하나님을 두려워함이 없다”라고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fear of God before their eyes."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율법이 말하는 것은 율법 아래 있는 자들에게 말하는 것임을 우리는 압니다. 이는 모든 입을 다물게 하고 온 세상이 하나님의 심판 아래 있게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we know that whatever the law says, it says to those who are under the law, so that every mouth may be silenced and the whole world held accountable to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여러모로 많습니다. 첫째는 그들이 하나님의 말씀을 맡았다는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Much in every way! First of all, they have been entrusted with the very words of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율법의 행위로는 하나님 앞에서 의롭다는 인정을 받을 육체가 없습니다. 율법으로는 죄를 깨달을 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no one will be declared righteous in his sight by observing the law; rather, through the law we become conscious of sin.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이제는 율법과 별개로 하나님의 의가 나타났습니다. 이것은 율법과 예언자들이 증거한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a righteousness from God, apart from law, has been made known, to which the Law and the Prophets testify.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하나님의 의는 예수 그리스도를 믿는 믿음으로 인해 믿는 모든 사람에게 주어집니다. 거기에는 차별이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righteousness from God comes through faith in Jesus Christ to all who believe. There is no difference,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모든 사람이 죄를 지었으므로 하나님의 영광에 이르지 못합니다.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have sinned and fall short of the glory of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그리스도 예수 안에 있는 구속으로 인해 하나님의 은혜로 값없이 의롭다는 인정을 받습니다.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are justified freely by his grace through the redemption that came by Christ Jesus.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하나님께서는 이 예수를 속죄제물로 내어 주셨습니다. 의롭게 되는 것은 예수의 피를 믿음으로써 이루어집니다. 이는 하나님께서 오래 참으시는 가운데 과거에 지은 죄를 간과하심으로 그분의 의를 나타내시기 위함입니다.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presented him as a sacrifice of atonement, through faith in his blood. He did this to demonstrate his justice, because in his forbearance he had left the sins committed beforehand unpunished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지금 이때에 하나님께서 그분의 의를 나타내신 것은 자신이 의로우시며 또한 예수 믿는 사람들을 의롭다고 인정하시는 분임을 나타내시기 위함입니다.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it to demonstrate his justice at the present time, so as to be just and the one who justifies those who have faith in Jesus.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그렇다면 자랑할 것이 어디에 있습니까? 전혀 없습니다. 어떤 법으로입니까? 행위로입니까? 아닙니다. 오직 믿음의 법으로입니다.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then, is boasting? It is excluded. On what principle? On that of observing the law? No, but on that of faith.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우리는 사람이 율법의 행위와 상관없이 믿음으로 의롭다는 인정을 받는다고 생각합니다.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maintain that a man is justified by faith apart from observing the law.</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하나님이 유대 사람만의 하나님입니까? 이방 사람의 하나님은 아닙니까? 진실로 이방 사람의 하나님도 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God the God of Jews only? Is he not the God of Gentiles too? Yes, of Gentiles too,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그런데 그들 가운데 어떤 사람들이 믿지 않았다면 어떻게 되겠습니까? 그들의 불신앙이 하나님의 신실하심을 무효화시키겠습니까?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some did not have faith? Will their lack of faith nullify God's faithfulness?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할례받은 사람도 믿음으로 인해, 또한 할례받지 않은 사람도 믿음으로 인해 의롭다고 인정하실 하나님은 한 분뿐이십니다.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there is only one God, who will justify the circumcised by faith and the uncircumcised through that same faith.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그러면 우리가 믿음으로 말미암아 율법을 파기합니까? 결코 그럴 수 없습니다. 오히려 우리는 율법을 굳게 세웁니다.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we, then, nullify the law by this faith? Not at all! Rather, we uphold the law.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결코 그럴 수 없습니다! 사람은 다 거짓말쟁이라 해도 하나님은 진실하십니다. 기록되기를 “주께서 말씀하실 때 의롭다는 인정을 받으시고 판단 받으실 때 이기려 하심이다” 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at all! Let God be true, and every man a liar. As it is written: "So that you may be proved right when you speak and prevail when you judge."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우리의 불의함이 하나님의 의를 드러나게 한다면 우리가 무슨 말을 하겠습니까? 내가 사람들이 말하는 논리대로 말해 보면 하나님께서 우리에게 진노를 내리신다고 해서 불의하시다는 말입니까?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our unrighteousness brings out God's righteousness more clearly, what shall we say? That God is unjust in bringing his wrath on us? (I am using a human argument.)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결코 그럴 수 없습니다. 만일 그렇다면 하나님께서 어떻게 세상을 심판하실 수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Certainly not! If that were so, how could God judge the world?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어떤 사람들은 반박할 것입니다. “내 거짓으로 인해 하나님의 진실하심이 더욱 풍성해져서 그분에게 영광이 됐다면 왜 내가 여전히 죄인으로 심판을 받느냐?”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Someone might argue, "If my falsehood enhances God's truthfulness and so increases his glory, why am I still condemned as a sinner?"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“선을 이루기 위해 악을 행하자”라고 말하지 않겠습니까? [어떤 사람들은 우리가 그렇게 말한다고 비방하니] 그런 사람들은 심판을 받아 마땅합니다.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not say -- as we are being slanderously reported as saying and as some claim that we say -- "Let us do evil that good may result"? Their condemnation is deserved.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그러면 무슨 말을 해야 하겠습니까? 우리가 더 낫습니까? 결코 그렇지 않습니다. 유대 사람이나 그리스 사람이나 다 죄 아래 있다고 우리가 이미 선언했습니다.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conclude then? Are we any better? Not at all! We have already made the charge that Jews and Gentiles alike are all under sin.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