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그러면 우리가 육신에 따라 우리의 조상이 된 아브라함이 무엇을 얻었다고 말할 수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shall we say that Abraham, our forefather, discovered in this matter?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그러면 이것이 어떻게 의로 여겨졌습니까? 그가 할례를 받은 때입니까? 아니면 할례를 받지 않은 때입니까? 할례를 받은 때가 아니라 할례를 받지 않은 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what circumstances was it credited? Was it after he was circumcised, or before? It was not after, but before!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할례의 표식을 받은 것은 할례를 받지 않은 때에 얻은 믿음의 의를 확증하는 것이었습니다. 이는 아브라함이 할례받지 않은 사람으로서 믿는 모든 사람들의 조상이 돼 그들도 의롭다는 인정을 받게 하려는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received the sign of circumcision, a seal of the righteousness that he had by faith while he was still uncircumcised. So then, he is the father of all who believe but have not been circumcised, in order that righteousness might be credited to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그는 또한 할례받은 사람의 조상이 됐습니다. 곧 할례를 받았을 뿐 아니라 우리 조상 아브라함이 할례를 받지 않은 때에 가졌던 믿음의 발자취를 따르는 사람들의 조상이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is also the father of the circumcised who not only are circumcised but who also walk in the footsteps of the faith that our father Abraham had before he was circumcised.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아브라함이나 그의 후손에게 세상의 상속자가 되리라고 하신 약속은 율법으로 인해 된 것이 아니라 오직 믿음의 의로 인해 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not through law that Abraham and his offspring received the promise that he would be heir of the world, but through the righteousness that comes by faith.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율법을 따라 사는 사람들이 상속자가 된다면 믿음은 무효가 되고 약속은 파기됐을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those who live by law are heirs, faith has no value and the promise is worthless,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왜냐하면 율법은 진노를 부르기 때문입니다. 율법이 없는 곳에는 범법함도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law brings wrath. And where there is no law there is no transgression.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약속은 믿음으로 말미암습니다. 이는 아브라함의 모든 후손, 곧 율법을 따라 사는 사람뿐 아니라 아브라함의 믿음을 따라 사는 사람들에게도 은혜로 이 약속을 보장해 주시기 위한 것입니다. 아브라함은 우리 모두의 조상입니다.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promise comes by faith, so that it may be by grace and may be guaranteed to all Abraham's offspring -- not only to those who are of the law but also to those who are of the faith of Abraham. He is the father of us all.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기록되기를 “내가 너를 많은 민족의 조상으로 세웠다”라고 한 것과 같습니다. 아브라함은 그가 믿은 하나님, 곧 죽은 사람을 살리시며 없는 것을 있는 것같이 부르시는 하나님 앞에서 우리의 조상이 됐습니다. 창17:5</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"I have made you a father of many nations." He is our father in the sight of God, in whom he believed -- the God who gives life to the dead and calls things that are not as though they were.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아브라함은 소망이 없는 가운데서도 소망을 갖고 믿었습니다. 이는 “네 후손이 이와 같을 것이다”라고 하신 말씀대로 많은 민족의 조상이 되게 하기 위한 것이었습니다. 창15:5</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Against all hope, Abraham in hope believed and so became the father of many nations, just as it had been said to him, "So shall your offspring be."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아브라함은 100세나 돼 이미 자기 몸이 죽은 것 같고 사라의 태가 죽은 것 같음을 알고도 믿음이 약해지지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weakening in his faith, he faced the fact that his body was as good as dead -- since he was about a hundred years old -- and that Sarah's womb was also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만일 아브라함이 행위로 의롭다는 인정을 받았다면 자랑할 것이 있겠지만 하나님 앞에서는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in fact, Abraham was justified by works, he had something to boast about -- but not before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그는 하나님의 약속을 믿고 의심하지 않았고 도리어 믿음이 굳건해져서 하나님께 영광을 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 did not waver through unbelief regarding the promise of God, but was strengthened in his faith and gave glory to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약속하신 그것을 또한 능히 이루실 것을 확신했습니다.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being fully persuaded that God had power to do what he had promised.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이것이 그에게 의로 여겨졌습니다.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"it was credited to him as righteousness."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“그에게 의로 여겨졌다”라는 말은 아브라함만을 위해 기록된 것이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"it was credited to him" were written not for him alone,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의롭다는 인정을 받을 우리, 곧 우리 주 예수를 죽은 사람 가운데서 살리신 분을 믿는 우리도 위한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also for us, to whom God will credit righteousness -- for us who believe in him who raised Jesus our Lord from the dead.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예수께서는 우리의 범죄를 인해 죽음에 넘겨지셨고 우리의 의를 위해 살리심을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delivered over to death for our sins and was raised to life for our justification.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성경은 무엇이라고 말합니까? “아브라함이 하나님을 믿으니 이것이 그에게 의로 여겨졌다”라고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does the Scripture say? "Abraham believed God, and it was credited to him as righteousness."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일하는 자에게는 품삯이 은혜로 여겨지지 않고 정당한 대가로 여겨지나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a man works, his wages are not credited to him as a gift, but as an obligation.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일하지 않고도 경건치 않은 사람을 의롭다고 인정하시는 분을 믿는 사람에게는 그의 믿음이 의로 여겨집니다.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to the man who does not work but trusts God who justifies the wicked, his faith is credited as righteousness.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행위와 상관없이 하나님께 의롭다고 인정받는 사람의 복에 대해 다윗도 이렇게 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says the same thing when he speaks of the blessedness of the man to whom God credits righteousness apart from works: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“주께서 불법을 용서하시고 죄를 덮어 주시는 사람은 복이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they whose transgressions are forgiven, whose sins are covered.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주께서 그 죄를 인정치 않으실 사람은 복이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the man whose sin the Lord will never count against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그러면 이 복은 할례받은 사람에게만 내리는 것입니까? 아니면 할례받지 않은 사람에게도 내리는 것입니까? 우리가 말하기를 “아브라함이 하나님을 믿으니 이것이 그에게 의로 여겨졌다”라고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blessedness only for the circumcised, or also for the uncircumcised? We have been saying that Abraham's faith was credited to him as righteousness.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