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우리는 믿음으로 의롭다는 인정을 받아 우리 주 예수 그리스도로 인해 하나님과 더불어 화평을 누리고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have been justified through faith, we have peace with God through our Lord Jesus Christ,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하나님과 원수 됐을 때 하나님의 아들이 죽으심으로 인해 그분과 화목하게 됐으니 화목하게 된 우리는 하나님의 생명으로 인해 확실히 구원을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when we were God's enemies, we were reconciled to him through the death of his Son, how much more, having been reconciled, shall we be saved through his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그뿐 아니라 이제 우리는 우리를 하나님과 화목하게 하신 우리 주 예수 그리스도로 인해 하나님 안에서 기뻐합니다.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only is this so, but we also rejoice in God through our Lord Jesus Christ, through whom we have now received reconciliation.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한 사람으로 인해 죄가 세상에 들어오고 또 죄로 인해 죽음이 들어온 것같이 모든 사람이 죄를 지었으므로 죽음이 모든 사람에게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just as sin entered the world through one man, and death through sin, and in this way death came to all men, because all sinned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율법이 있기 전에도 죄가 세상에 있었으나 율법이 없을 때는 죄가 죄로 여겨지지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before the law was given, sin was in the world. But sin is not taken into account when there is no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아담 시대부터 모세 시대에 이르기까지 아담의 범죄와 같은 죄를 짓지 않은 사람들에게까지 죽음이 왕 노릇 했습니다. 아담은 오실 분의 모형입니다.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death reigned from the time of Adam to the time of Moses, even over those who did not sin by breaking a command, as did Adam, who was a pattern of the one to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하나님이 그리스도를 통해 주시는 은사는 아담의 범죄와 같지 않습니다. 한 사람의 범죄로 인해 많은 사람이 죽었으나 하나님과 한 사람 예수 그리스도의 은혜로 인해 주어지는 선물은 더욱 많은 사람에게 넘쳤습니다.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gift is not like the trespass. For if the many died by the trespass of the one man, how much more did God's grace and the gift that came by the grace of the one man, Jesus Christ, overflow to the many!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또한 이 선물은 범죄한 한 사람으로 인해 생긴 결과와 같지 않습니다. 심판은 한 사람으로 인해 정죄에 이르렀으나 하나님이 그리스도를 통해 주시는 은사는 많은 범죄로 인해 의롭다 하심에 이르게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gift of God is not like the result of the one man's sin: The judgment followed one sin and brought condemnation, but the gift followed many trespasses and brought justification.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아담 한 사람의 범죄로 인해, 죽음이 바로 그 한 사람을 통해서 왕 노릇 했다면 은혜와 의의 선물을 넘치도록 받는 사람들은 한 분 예수 그리스도로 인해 생명 안에서 왕 노릇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by the trespass of the one man, death reigned through that one man, how much more will those who receive God's abundant provision of grace and of the gift of righteousness reign in life through the one man, Jesus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한 사람의 범죄로 인해 모든 사람이 정죄에 이른 것처럼 한 분의 의로운 행동으로 인해 모든 사람이 의롭다는 인정을 받아 생명에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just as the result of one trespass was condemnation for all men, so also the result of one act of righteousness was justification that brings life for all men.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한 사람의 불순종으로 인해 많은 사람이 죄인이 된 것처럼 한 분의 순종으로 인해 많은 사람이 의인이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just as through the disobedience of the one man the many were made sinners, so also through the obedience of the one man the many will be made righteous.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또한 우리는 그분으로 인해 우리가 서 있는 은혜에 들어감을 얻었으며 하나님의 영광을 바라며 기뻐합니다.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whom we have gained access by faith into this grace in which we now stand. And we rejoice in the hope of the glory of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율법은 범죄를 더하게 하려고 들어왔습니다. 그러나 죄가 더한 곳에 은혜가 더욱 넘쳤습니다.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was added so that the trespass might increase. But where sin increased, grace increased all the more,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이것은 죄가 죽음 안에서 왕 노릇 한 것처럼 은혜도 의로 인해 왕 노릇 해 예수 그리스도 우리 주로 인해 영생에 이르게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just as sin reigned in death, so also grace might reign through righteousness to bring eternal life through Jesus Christ our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뿐만 아니라 우리는 또한 환난 가운데서도 기뻐합니다. 이는 환난은 인내를,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only so, but we also rejoice in our sufferings, because we know that suffering produces perseverance;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인내는 연단을, 연단은 소망을 이루는 줄을 알기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perseverance, character; and character, hope.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소망은 우리를 낙심시키지 않습니다. 하나님께서 우리에게 주신 성령으로 인해 그분의 사랑을 우리 마음에 부어 주셨기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hope does not disappoint us, because God has poured out his love into our hearts by the Holy Spirit, whom he has given 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아직 연약할 때 그리스도께서는 작정된 시기에 경건하지 않은 사람을 위해 죽으셨습니다.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see, at just the right time, when we were still powerless, Christ died for the ungodly.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의인을 위해 죽는 사람은 거의 없고 선한 사람을 위해 과감히 죽는 사람은 간혹 있기는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rarely will anyone die for a righteous man, though for a good man someone might possibly dare to die.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우리가 아직 죄인이었을 때 그리스도께서 우리를 위해 죽으심으로 하나님께서는 우리에 대한 그분의 사랑을 나타내셨습니다.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demonstrates his own love for us in this: While we were still sinners, Christ died for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이제 우리가 그리스도의 피로써 의롭다는 인정을 받았으니 그리스도로 인해 하나님의 진노에서 확실히 구원받을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we have now been justified by his blood, how much more shall we be saved from God's wrath through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