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그러면 우리가 무슨 말을 해야 하겠습니까? 은혜를 더하게 하려고 죄 가운데 머물러 있어야 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we say, then? Shall we go on sinning so that grace may increase?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그리스도께서 죽으신 것은 죄에 대해 단번에 죽으신 것이요, 그분이 사시는 것은 하나님께 대해 사시는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death he died, he died to sin once for all; but the life he lives, he lives to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이와 같이 여러분도 자신을 죄에 대해서는 죽은 자요, 하나님께 대해서는 그리스도 예수 안에서 산 자로 여기십시오.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count yourselves dead to sin but alive to God in Christ Jesus.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여러분의 죽을 몸에서 죄가 왕 노릇 하지 못하게 해 몸의 정욕에 순종하지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do not let sin reign in your mortal body so that you obey its evil desires.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또한 여러분의 지체를 불의의 무기로 죄에게 내주지 말고 오직 죽은 자 가운데서 다시 사신 자처럼 여러분 자신을 하나님께 드리며 여러분의 지체를 의의 무기로 하나님께 드리십시오.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offer the parts of your body to sin, as instruments of wickedness, but rather offer yourselves to God, as those who have been brought from death to life; and offer the parts of your body to him as instruments of righteousness.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죄가 여러분을 지배하지 못할 것인데 여러분이 율법 아래 있지 않고 은혜 아래 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sin shall not be your master, because you are not under law, but under grace.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그러면 어떻게 해야 하겠습니까? 우리가 율법 아래 있지 않고 은혜 아래 있다고 해서 죄를 짓겠습니까? 결코 그럴 수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Shall we sin because we are not under law but under grace? By no means!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여러분이 자신을 종으로 드려 누구에게든지 순종하면 여러분은 여러분이 순종하는 그 사람의 종이 되는 줄을 알지 못합니까? 여러분은 죄의 종이 돼 죽음에 이르거나 아니면 순종의 종이 돼 의에 이릅니다.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you know that when you offer yourselves to someone to obey him as slaves, you are slaves to the one whom you obey -- whether you are slaves to sin, which leads to death, or to obedience, which leads to righteousness?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하나님께 감사드립시다. 여러분이 전에는 죄의 종이었으나 이제는 여러분이 전해받은 교훈의 본을 마음으로부터 순종함으로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thanks be to God that, though you used to be slaves to sin, you wholeheartedly obeyed the form of teaching to which you were entrusted.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죄에서 해방돼 의의 종이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been set free from sin and have become slaves to righteousness.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여러분의 육신이 연약하므로 내가 사람의 방식대로 말합니다. 여러분이 전에는 자기의 지체를 부정과 불법의 종으로 내주어 불법에 이른 것처럼 이제는 여러분의 지체를 의의 종으로 드려 거룩함에 이르십시오.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put this in human terms because you are weak in your natural selves. Just as you used to offer the parts of your body in slavery to impurity and to ever-increasing wickedness, so now offer them in slavery to righteousness leading to holiness.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결코 그럴 수 없습니다. 죄에 대해 죽은 우리가 어떻게 죄 가운데 그대로 살겠습니까?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no means! We died to sin; how can we live in it any longer?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여러분이 죄의 종이었을 때는 의에 대해 자유스러웠습니다.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were slaves to sin, you were free from the control of righteousness.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여러분은 그때 무슨 열매를 거두었습니까? 이제 여러분은 그런 일들을 부끄러워합니다. 이는 그것들의 마지막이 죽음이기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benefit did you reap at that time from the things you are now ashamed of? Those things result in death!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이제 여러분은 죄에서 해방되고 하나님의 종이 돼 거룩함에 이르는 열매를 맺고 있습니다. 그 마지막은 영생입니다.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that you have been set free from sin and have become slaves to God, the benefit you reap leads to holiness, and the result is eternal life.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죄의 대가는 죽음이요, 하나님의 은사는 그리스도 예수 우리 주 안에 있는 영생입니다.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wages of sin is death, but the gift of God is eternal life in Christ Jesus our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그리스도와 연합해 세례를 받은 우리는 모두 그리스도의 죽으심과 연합해 세례를 받은 줄을 알지 못합니까?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don't you know that all of us who were baptized into Christ Jesus were baptized into his death?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우리는 그리스도의 죽으심과 연합해 세례를 받음으로써 그분과 함께 묻혔습니다. 이는 그리스도께서 아버지의 영광으로 인해 죽은 자들 가운데서 살리심을 받은 것처럼 우리도 또한 새 생명 가운데서 살게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were therefore buried with him through baptism into death in order that, just as Christ was raised from the dead through the glory of the Father, we too may live a new life.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그리스도의 죽으심과 같은 죽음으로 그분과 연합한 사람이 됐다면 분명히 우리는 그리스도의 부활하심과 같은 부활로도 그분과 연합한 사람이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have been united with him like this in his death, we will certainly also be united with him in his resurrection.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우리의 옛 사람이 십자가에 못 박힌 것은 죄의 몸이 멸해져 우리가 더 이상 죄의 종이 되지 않게 하려는 것임을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know that our old self was crucified with him so that the body of sin might be done away with, that we should no longer be slaves to sin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이는 죽은 사람은 이미 죄에서 벗어났기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anyone who has died has been freed from sin.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그리스도와 함께 죽었다면 또한 그분과 함께 살 것을 믿습니다.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we died with Christ, we believe that we will also live with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우리가 알기로 죽은 사람 가운데서 살리심을 받은 그리스도께서는 다시 죽지 않으시고 죽음이 더 이상 그분을 지배하지 못합니다.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know that since Christ was raised from the dead, he cannot die again; death no longer has mastery over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