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형제들이여, 내가 율법을 알고 있는 사람들에게 말합니다. 여러분은 율법이 사람이 살아 있는 동안에만 그 사람을 지배한다는 것을 알지 못합니까?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not know, brothers -- for I am speaking to men who know the law -- that the law has authority over a man only as long as he lives?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나는 죽었습니다. 생명에 이르게 할 그 계명이 나를 죽음에 이르게 하는 것이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found that the very commandment that was intended to bring life actually brought death.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죄가 계명으로 인해 기회를 타서 나를 속이고 그 계명으로 나를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 seizing the opportunity afforded by the commandment, deceived me, and through the commandment put me to death.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율법도 거룩하고 계명도 거룩하고 의롭고 선합니다.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the law is holy, and the commandment is holy, righteous and good.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그러면 선한 것이 내게 죽음을 가져다 주었다는 말입니까? 결코 그럴 수 없습니다. 오히려 죄가 죄로 드러나도록 하기 위해 그 선한 것으로 내게 죽음을 가져왔습니다. 이는 계명으로 인해 죄가 더욱 죄가 되게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that which is good, then, become death to me? By no means! But in order that sin might be recognized as sin, it produced death in me through what was good, so that through the commandment sin might become utterly sinful.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우리는 율법이 신령한 줄 압니다. 그러나 나는 죄 아래 팔려 육신에 속해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the law is spiritual; but I am unspiritual, sold as a slave to sin.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나는 내가 행하는 것을 이해할 수 없습니다. 이는 내가 원하는 것은 행하지 않고 오히려 증오하는 것을 행하기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not understand what I do. For what I want to do I do not do, but what I hate I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내가 원하지 않는 것을 행한다면 나는 율법이 선하다는 것을 시인하는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 do what I do not want to do, I agree that the law is good.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지금 그것을 행하는 사람은 내가 아니라 내 안에 거하는 죄입니다.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it is no longer I myself who do it, but it is sin living in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나는 내 안, 곧 내 육신 속에 선한 것이 거하지 않는 줄을 압니다. 원함은 내게 있으나 선을 행하는 것은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nothing good lives in me, that is, in my sinful nature. For I have the desire to do what is good, but I cannot carry it out.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원하는 선은 행하지 않고 오히려 원하지 않는 악을 행합니다.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I do is not the good I want to do; no, the evil I do not want to do -- this I keep on doing.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결혼한 여자가 그 남편이 살아 있는 동안에는 법으로 남편에게 매여 있으나 그 남편이 죽으면 남편의 법에서 벗어나게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example, by law a married woman is bound to her husband as long as he is alive, but if her husband dies, she is released from the law of marriage.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내가 원하지 않는 것을 행한다면 그것을 행하는 사람은 내가 아니라 내 안에 거하는 죄입니다.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I do what I do not want to do, it is no longer I who do it, but it is sin living in me that does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그러므로 나는 하나의 법칙을 깨달았습니다. 곧 선을 행하기 원하는 나에게 악이 함께 있다는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find this law at work: When I want to do good, evil is right there with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속사람으로는 하나님의 법을 즐거워하지만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my inner being I delight in God's law;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 지체 안에서 하나의 다른 법이 내 마음의 법과 싸워 나를 내 지체 안에 있는 죄의 법의 포로로 잡아가는 것을 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see another law at work in the members of my body, waging war against the law of my mind and making me a prisoner of the law of sin at work within my members.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아, 나는 비참한 사람입니다! 이 사망의 몸에서 누가 나를 구해 내겠습니까?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 wretched man I am! Who will rescue me from this body of death?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우리 주 예수 그리스도로 인해 하나님께 감사드립니다. 그러므로 나 자신은 마음으로는 하나님의 법을, 육신으로는 죄의 법을 섬기고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Thanks be to God -- through Jesus Christ our Lord! So then, I myself in my mind am a slave to God's law, but in the sinful nature a slave to the law of sin.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남편이 아직 살아 있을 때 여자가 다른 남자에게 간다면 간음한 여자라 불릴 것입니다. 그러나 만일 남편이 죽으면 그 법에서 벗어나게 되므로 다른 남자에게 가더라도 간음한 여자가 되지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if she marries another man while her husband is still alive, she is called an adulteress. But if her husband dies, she is released from that law and is not an adulteress, even though she marries another man.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내 형제들이여, 여러분도 그리스도의 몸으로 인해 율법에 대해 죽은 자가 됐습니다. 이것은 우리가 다른 분, 곧 죽은 자 가운데서 살아나신 분에게 속해 하나님을 위해 열매를 맺게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my brothers, you also died to the law through the body of Christ, that you might belong to another, to him who was raised from the dead, in order that we might bear fruit to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육신에 있을 때는 율법으로 인한 죄의 정욕이 우리 지체 속에서 작용해 죽음에 이르는 열매를 맺게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we were controlled by the sinful nature, the sinful passions aroused by the law were at work in our bodies, so that we bore fruit for death.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이제는 우리가 우리를 옭아매던 것에 대해 죽었으므로 율법에서 벗어났습니다. 그러므로 우리는 성령의 새로운 것으로 섬기고 문자에 의한 해묵은 것으로 섬기지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by dying to what once bound us, we have been released from the law so that we serve in the new way of the Spirit, and not in the old way of the written code.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그러면 우리가 무슨 말을 하겠습니까? 율법이 죄입니까? 결코 그럴 수 없습니다. 율법에 비춰 보지 않았다면 나는 죄를 알지 못했을 것입니다. 율법이 “탐내지 말라”고 하지 않았다면 나는 탐심을 알지 못했을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say, then? Is the law sin? Certainly not! Indeed I would not have known what sin was except through the law. For I would not have known what coveting really was if the law had not said, "Do not covet."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죄가 계명으로 인해 기회를 타서 내 안에 각종 탐심을 일으켰습니다. 율법이 없으면 죄는 죽은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 seizing the opportunity afforded by the commandment, produced in me every kind of covetous desire. For apart from law, sin is dead.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전에 율법이 없었을 때는 내가 살아 있었지만 계명이 들어오자 죄는 살아나고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I was alive apart from law; but when the commandment came, sin sprang to life and I died.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