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그러나 이제 그리스도 예수 안에 있는 사람들은 정죄를 받지 않습니다.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there is now no condemnation for those who are in Christ Jesus,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그러나 그리스도가 여러분 안에 계시다면 몸은 죄로 인해 죽으나 영은 의로 인해 살아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Christ is in you, your body is dead because of sin, yet your spirit is alive because of righteousness.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예수를 죽은 사람 가운데서 살리신 분의 영이 여러분 안에 거하시면, 그리스도 예수를 죽은 사람 가운데서 살리신 분께서 여러분 안에 거하시는 자기 영으로 인해 여러분의 죽을 몸도 살리실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the Spirit of him who raised Jesus from the dead is living in you, he who raised Christ from the dead will also give life to your mortal bodies through his Spirit, who lives in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형제들이여, 우리는 육신을 따라 살아야 하는 육신에 빚진 사람이 아닙니다.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brothers, we have an obligation -- but it is not to the sinful nature, to live according to 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만일 여러분이 육신을 따라 살면 반드시 죽을 것이지만 성령으로 몸의 행실을 죽이면 살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if you live according to the sinful nature, you will die; but if by the Spirit you put to death the misdeeds of the body, you will live,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누구든지 하나님의 영으로 인도를 받는 사람들은 하나님의 아들들입니다.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those who are led by the Spirit of God are sons of God.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여러분은 다시 두려움에 이르게 하는 종의 영을 받지 않고 양자의 영을 받았습니다. 우리는 그 영으로 아바 아버지라고 부릅니다.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did not receive a spirit that makes you a slave again to fear, but you received the Spirit of sonship. And by him we cry, "Abba, Father."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성령은 친히 우리의 영과 더불어 우리가 하나님의 자녀임을 증거합니다.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Spirit himself testifies with our spirit that we are God's children.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우리가 자녀이면 또한 상속자입니다. 우리가 그리스도와 함께 영광을 받기 위해 그분과 더불어 고난을 받으면 우리는 하나님의 상속자요, 그리스도와 함께 상속자가 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if we are children, then we are heirs -- heirs of God and co-heirs with Christ, if indeed we share in his sufferings in order that we may also share in his glory.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현재의 고난은 앞으로 우리에게 나타날 영광과 족히 비교할 수 없다고 생각합니다.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consider that our present sufferings are not worth comparing with the glory that will be revealed in us.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피조물은 하나님의 아들들이 나타나기를 고대하고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creation waits in eager expectation for the sons of God to be revealed.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이는 그리스도 예수 안에 있는 생명의 성령의 법이 죄와 죽음의 법에서 여러분을 해방했기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through Christ Jesus the law of the Spirit of life set me free from the law of sin and death.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피조물이 허무한 데 굴복하게 된 것은 자신의 뜻이 아니라 오직 굴복하게 하시는 분으로 인한 것입니다. 그러나 피조물도 소망 가운데 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creation was subjected to frustration, not by its own choice, but by the will of the one who subjected it, in hope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이는 피조물 자신도 썩어짐의 종노릇하는 데서 벗어나 하나님의 자녀가 누릴 영광의 자유에 이를 것이기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the creation itself will be liberated from its bondage to decay and brought into the glorious freedom of the children of God.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우리는 모든 피조물이 지금까지 함께 탄식하며 함께 해산의 고통을 겪고 있다는 것을 알고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know that the whole creation has been groaning as in the pains of childbirth right up to the present time.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그뿐 아니라 또한 성령의 첫 열매를 가진 우리조차도 속으로 탄식하며 양자 됨, 곧 우리 몸의 구속을 기다리고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only so, but we ourselves, who have the firstfruits of the Spirit, groan inwardly as we wait eagerly for our adoption as sons, the redemption of our bodies.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이는 우리가 이 소망 가운데 구원을 받았기 때문입니다. 그러나 눈에 보이는 소망은 소망이 아닙니다. 보이는 것을 누가 소망하겠습니까?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in this hope we were saved. But hope that is seen is no hope at all. Who hopes for what he already has?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만일 우리가 보지 못하는 것을 소망한다면 참고 기다려야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we hope for what we do not yet have, we wait for it patiently.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성령께서도 우리의 연약함을 도와주십니다. 우리는 마땅히 무엇을 기도해야 할지 알지 못하지만 오직 성령께서 친히 말로 할 수 없는 탄식으로 우리를 위해 간구하십니다.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same way, the Spirit helps us in our weakness. We do not know what we ought to pray for, but the Spirit himself intercedes for us with groans that words cannot express.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마음을 살피시는 분께서 성령의 생각이 무엇인지 아십니다. 이는 성령께서 하나님의 뜻을 따라 성도를 위해 간구하시기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who searches our hearts knows the mind of the Spirit, because the Spirit intercedes for the saints in accordance with God's will.</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우리는 하나님을 사랑하는 사람들, 곧 그분의 뜻을 따라 부르심을 받은 사람들에게는 모든 것이 합력해 선을 이루는 줄을 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we know that in all things God works for the good of those who love him, who have been called according to his purpose.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하나님께서는 미리 아신 사람들을 자기 아들의 형상을 닮게 하시려고 또한 미리 정하셨습니다. 이는 그 아들이 많은 형제들 가운데 맏아들이 되게 하시기 위함입니다.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those God foreknew he also predestined to be conformed to the likeness of his Son, that he might be the firstborn among many brothers.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율법이 육신으로 인해 연약해져서 할 수 없던 그 일을 하나님께서는 하셨습니다. 곧 하나님께서는 죄를 속량해 주시려고 자기 아들을 죄 있는 육신의 모습으로 보내셔서 육신 안에서 죄를 심판하셨습니다.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what the law was powerless to do in that it was weakened by the sinful nature, God did by sending his own Son in the likeness of sinful man to be a sin offering. And so he condemned sin in sinful man,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하나님께서는 미리 정하신 그들을 또한 부르시고 부르신 그들을 또한 의롭다 하시고 의롭다 하신 그들을 또한 영화롭게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those he predestined, he also called; those he called, he also justified; those he justified, he also glorified.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그러면 이 일에 대해 우리가 무슨 말을 하겠습니까? 하나님께서 우리를 위하시면 누가 우리를 대적하겠습니까?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then, shall we say in response to this? If God is for us, who can be against us?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자기 아들을 아끼지 않으시고 우리 모두를 위해 내어 주신 분께서 어떻게 아들과 함께 모든 것을 우리에게 은혜로 주지 않으시겠습니까?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did not spare his own Son, but gave him up for us all -- how will he not also, along with him, graciously give us all things?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누가 하나님께서 택하신 자들을 고소할 수 있겠습니까? 의롭다고 인정하신 분은 하나님이십니다.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will bring any charge against those whom God has chosen? It is God who justifies.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누가 정죄하겠습니까? 죽었을 뿐 아니라 살리심을 받으신 분은 그리스도 예수십니다. 그분은 하나님 오른편에 계시며 우리를 위해 간구하십니다.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is he that condemns? Christ Jesus, who died -- more than that, who was raised to life -- is at the right hand of God and is also interceding for us.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누가 우리를 그리스도의 사랑에서 끊을 수 있겠습니까? 환난이나 곤고나 핍박이나 배고픔이나 헐벗음이나 위험이나 칼이겠습니까?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shall separate us from the love of Christ? Shall trouble or hardship or persecution or famine or nakedness or danger or sword?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기록되기를 “우리가 종일 주를 위해 죽임을 당하며 도살할 양같이 여김을 받았다”라고 한 것과 같습니다.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it is written: "For your sake we face death all day long; we are considered as sheep to be slaughtered."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그러나 이 모든 일에 우리를 사랑하시는 분으로 인해 우리가 넉넉히 이깁니다.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in all these things we are more than conquerors through him who loved us.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나는 확신합니다. 죽음이나 생명도, 천사들이나 악마들도, 현재 일이나 장래 일이나 어떤 능력도,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am convinced that neither death nor life, neither angels nor demons, neither the present nor the future, nor any powers,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높음이나 깊음이나 다른 어떤 피조물도 그리스도 예수 우리 주 안에 있는 하나님의 사랑에서 우리를 끊을 수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neither height nor depth, nor anything else in all creation, will be able to separate us from the love of God that is in Christ Jesus our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이는 육신을 따라 살지 않고 성령을 따라 사는 우리에게 율법의 요구가 이루어지게 하시려는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order that the righteous requirements of the law might be fully met in us, who do not live according to the sinful nature but according to the Spirit.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육신을 따라 사는 사람은 육신의 일을 생각하지만 성령을 따라 사는 사람은 성령의 일을 생각합니다.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live according to the sinful nature have their minds set on what that nature desires; but those who live in accordance with the Spirit have their minds set on what the Spirit desires.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육신의 생각은 죽음이지만 성령의 생각은 생명과 평안입니다.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mind of sinful man is death, but the mind controlled by the Spirit is life and peace;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육신의 생각은 하나님을 적대하는 것입니다. 그것은 하나님의 법에 복종하지 않을 뿐더러 복종할 수도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sinful mind is hostile to God. It does not submit to God's law, nor can it do so.</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육신 안에 사는 사람들은 하나님을 기쁘시게 할 수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controlled by the sinful nature cannot please God.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그러나 하나님의 영이 여러분 안에 거하시면 여러분은 육신에 있지 않고 성령 안에 있습니다. 누구든지 그리스도의 영이 없으면 그리스도의 사람이 아닙니다.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however, are controlled not by the sinful nature but by the Spirit, if the Spirit of God lives in you. And if anyone does not have the Spirit of Christ, he does not belong to Christ.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