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나는 그리스도 안에서 진실을 말하고 거짓말을 하지 않습니다. 내 양심이 성령 안에서 내게 이것을 증거합니다.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speak the truth in Christ -- I am not lying, my conscience confirms it in the Holy Spirit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그뿐이 아닙니다. 리브가가 또한 우리 조상 이삭 한 사람으로 인해 임신했는데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only that, but Rebekah's children had one and the same father, our father Isaac.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자식들이 아직 태어나지도 않고 또 어떤 선이나 악을 행하기도 전에 택하심을 따라 되는 하나님의 뜻이,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Yet, before the twins were born or had done anything good or bad -- in order that God's purpose in election might stand: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행위로 인하지 않고 오직 부르시는 분으로 인해 서게 하시려고 리브가에게 말씀하시기를 “큰 자가 어린 자를 섬길 것이다”라고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by works but by him who calls -- she was told, "The older will serve the younger."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기록되기를 “내가 야곱은 사랑하고 에서는 미워했다”라고 한 것과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as it is written: "Jacob I loved, but Esau I hated."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그렇다면 우리가 무슨 말을 하겠습니까? 하나님이 불의하십니까? 결코 그럴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then shall we say? Is God unjust? Not at all!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하나님께서 모세에게 말씀하시기를 “내가 긍휼히 여길 자를 긍휼히 여기고 내가 불쌍히 여길 자를 불쌍히 여길 것이다”라고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says to Moses, "I will have mercy on whom I have mercy, and I will have compassion on whom I have compassion."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그러므로 이것은 원하는 사람에게 달려 있는 것도 아니고 달음질하는 사람에게 달려 있는 것도 아니고 오직 긍휼히 여기시는 하나님께 달려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does not, therefore, depend on man's desire or effort, but on God's mercy.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성경에서 바로에게 말씀하기를 “내가 이를 위해 너를 세웠으니 곧 너로 인해 내 능력을 나타내고 내 이름이 온 땅에 전파되게 하려는 것이다”라고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Scripture says to Pharaoh: "I raised you up for this very purpose, that I might display my power in you and that my name might be proclaimed in all the earth."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이와 같이 하나님께서는 원하시는 사람을 긍휼히 여기시고 원하시는 사람을 완악하게 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God has mercy on whom he wants to have mercy, and he hardens whom he wants to harden.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그러면 그대는 내게 “그렇다면 하나님은 왜 여전히 책망하시는 것입니까? 누가 그분의 뜻을 거역하겠습니까?”라고 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of you will say to me: "Then why does God still blame us? For who resists his will?"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곧 내게 큰 근심이 있다는 것과 내 마음에 끊임없는 고통이 있다는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great sorrow and unceasing anguish in my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그러나 사람이 무엇이기에 감히 하나님께 말대답을 한단 말입니까? 지음을 받은 것이 지은 자에게 “왜 나를 이렇게 만들었습니까?”라고 대들 수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who are you, O man, to talk back to God? "Shall what is formed say to him who formed it, `Why did you make me like this?'"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토기장이가 진흙 한 덩어리를 가지고 하나는 귀히 쓸 그릇을, 다른 하나는 막 쓸 그릇을 만들 권리가 없겠습니까?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not the potter have the right to make out of the same lump of clay some pottery for noble purposes and some for common use?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만일 하나님께서 진노를 보이시고 능력을 알리시고자 멸망받도록 예비된 진노의 그릇에 대해 오래 참으심으로 관용하시고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if God, choosing to show his wrath and make his power known, bore with great patience the objects of his wrath -- prepared for destruction?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영광을 받도록 예비하신 긍휼의 그릇에 대해 그분의 영광이 풍성함을 알게 하고자 하셨다면 어찌하겠습니까?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if he did this to make the riches of his glory known to the objects of his mercy, whom he prepared in advance for glory --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하나님께서 우리를 바로 이 그릇으로 부르셨으니, 곧 유대 사람 가운데서뿐 아니라 이방 사람 가운데서도 부르셨습니다.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us, whom he also called, not only from the Jews but also from the Gentiles?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호세아서에서도 하나님께서 말씀하시기를 “내가 내 백성이 아닌 자를 내 백성이라, 사랑받지 못한 자를 사랑받는 자라 부를 것이다”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he says in Hosea: "I will call them `my people' who are not my people; and I will call her `my loved one' who is not my loved one,"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“그리고 ‘너희는 내 백성이 아니다’라고 그들에게 말한 그곳에서 그들이 살아 계신 하나님의 아들들이라 불릴 것이다”라고 한 것과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and, "It will happen that in the very place where it was said to them, `You are not my people,' they will be called `sons of the living God.'"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이사야도 이스라엘에 대해 부르짖기를 “비록 이스라엘 자손의 수가 바다의 모래알 같을지라도 오직 남은 자만 구원받을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Isaiah cries out concerning Israel: "Though the number of the Israelites be like the sand by the sea, only the remnant will be saved.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주께서 그 말씀하신 것을 땅 위에서 온전하고 신속히 이루실 것이다”라고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carry out his sentence on earth with speed and finality."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또한 이사야가 미리 말하기를 “만군의 주께서 우리에게 씨를 남겨 두지 않으셨더라면 우리는 소돔같이 되고 고모라같이 됐을 것이다” 라고 한 것과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just as Isaiah said previously: "Unless the Lord Almighty had left us descendants, we would have become like Sodom, we would have been like Gomorrah."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나는 내 형제, 곧 육신을 따라 된 내 동족을 위해서라면 나 자신이 저주를 받아 그리스도에게서 끊어진다 할지라도 좋겠습니다.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could wish that I myself were cursed and cut off from Christ for the sake of my brothers, those of my own race,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그렇다면 우리가 무슨 말을 하겠습니까? 의를 따르지 않은 이방 사람이 의, 곧 믿음으로 인한 의를 얻었으나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then shall we say? That the Gentiles, who did not pursue righteousness, have obtained it, a righteousness that is by faith;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의의 율법을 따르던 이스라엘은 율법에 이르지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Israel, who pursued a law of righteousness, has not attained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 이유가 무엇입니까? 이는 그들이 믿음에 의해서가 아니라 행위로 의를 얻는 것처럼 행했기 때문입니다. 그들은 걸림돌에 걸려 넘어지고 말았습니다.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not? Because they pursued it not by faith but as if it were by works. They stumbled over the "stumbling stone."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기록되기를 “보라, 내가 시온에 걸림돌과 거치는 바위를 두리니 그를 믿는 자는 수치를 당하지 않을 것이다”라고 한 것과 같습니다. 사8:14;사28:16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it is written: "See, I lay in Zion a stone that causes men to stumble and a rock that makes them fall, and the one who trusts in him will never be put to shame."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동족은 이스라엘 사람입니다. 그들에게는 양자 됨과 영광과 언약들과 율법을 세우심과 예배와 약속들이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of Israel. Theirs is the adoption as sons; theirs the divine glory, the covenants, the receiving of the law, the temple worship and the promises.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조상도 그들의 것이요, 육신적으로는 그리스도도 그들에게서 나셨습니다. 그분은 만물 위에 계시고 영원토록 찬양받으실 하나님이십니다.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Theirs are the patriarchs, and from them is traced the human ancestry of Christ, who is God over all, forever praised!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그러나 하나님의 말씀이 파기된 것 같지는 않습니다. 이스라엘에게서 난 사람들이라고 해서 다 이스라엘이 아니고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as though God's word had failed. For not all who are descended from Israel are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아브라함의 씨라고 해서 다 그의 자녀가 아니기 때문입니다. 오히려 “이삭에게서 난 자라야 네 씨라고 불릴 것이다”라고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Nor because they are his descendants are they all Abraham's children. On the contrary, "It is through Isaac that your offspring will be reckoned."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곧 육신의 자녀가 하나님의 자녀가 아니라 오직 약속의 자녀가 씨로 여김을 받는다는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other words, it is not the natural children who are God's children, but it is the children of the promise who are regarded as Abraham's offspring.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약속의 말씀은 이것입니다. “내년 이때에 내가 올 것이니 사라에게 아들이 있을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was how the promise was stated: "At the appointed time I will return, and Sarah will have a son."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