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하나님의 뜻에 따라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그리스도 예수의 사도로 부르심을 받은 바울과 형제 소스데네는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Paul, called to be an apostle of Christ Jesus by the will of God,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our brother Sosthenes,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형제들이여, 나는 여러분 모두가 같은 말을 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 가운데 분열이 없고 한마음 한뜻으로 굳게 연합하기를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 주 예수 그리스도의 이름으로 권면합니다.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appeal to you, brothers, in the name of our Lord Jesus Christ,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all of you agree with one another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there may be no divisions among you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that you may be perfectly united in mind and thought.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내 형제들이여, 글로에의 집 사람들을 통해 여러분에 대한 말,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여러분 가운데 다툼이 있다는 말을 내가 들었습니다.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My brothers, some from Chloe's household have informed me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there are quarrels among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말하는 것은 이것입니다. 곧 여러분이 제각기 “나는 바울파다, 나는 아볼로파다, 나는 게바파다, 나는 그리스도파다”라고 하는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 mean is this: One of you says, "I follow Paul"; another, "I follow Apollos"; another, "I follow Cephas"; still another, "I follow Christ."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그리스도께서 나눠졌습니까?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바울이 여러분을 위해 십자가에 못 박혔습니까?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 여러분이 바울의 이름으로 세례를 받았습니까?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Is Christ divided?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Was Paul crucified for you?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Were you baptized into the name of Paul?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내가 하나님께 감사하는 것은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여러분 가운데 그리스보와 가이오 외에는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아무에게도 세례를 주지 않았다는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thankful that I did not baptize any of you except Crispus and Gaius,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이는 여러분 가운데 아무도 내 이름으로 세례를 받았다고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말하지 못하게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no one can say that you were baptized into my name.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내가 또한 스데바나의 집안사람들에게도 세례를 주었으나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외에 어느 누구에게도 세례를 준 기억이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Yes, I also baptized the household of Stephanas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beyond that, I don't remember if I baptized anyone else.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그리스도께서는 세례를 주라고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나를 보내신 것이 아니라 복음을 전하라고 보내셨습니다.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또한 복음을 전할 때 말의 지혜로 하지 않도록 하셨는데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그리스도의 십자가가 헛되지 않도록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Christ did not send me to baptize,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to preach the gospel -- not with words of human wisdom,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lest the cross of Christ be emptied of its power.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십자가의 말씀이 멸망당하는 사람들에게는 어리석은 것이나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구원받는 우리에게는 하나님의 능력입니다.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the message of the cross is foolishness to those who are perishing,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but to us who are being saved it is the power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기록되기를 “내가 지혜로운 사람들의 지혜를 멸하고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총명한 사람들의 총명을 폐할 것이다” 라고 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it is written: "I will destroy the wisdom of the wise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intelligence of the intelligent I will frustrate."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고린도에 있는 하나님의 교회,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그리스도 예수 안에서 거룩하게 돼 성도로 부르심을 받은 사람들과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또한 각처에서 우리 주 예수 그리스도의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이름을 부르는 모든 사람들에게 편지를 씁니다.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church of God in Corinth,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to those sanctified in Christ Jesus and called to be holy,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together with all those everywhere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call on the name of our Lord Jesus Christ -- their Lord and ours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지혜로운 사람이 어디 있습니까?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학자가 어디 있습니까?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세대의 변론가가 어디 있습니까?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하나님께서 세상의 지혜를 어리석게 하신 것이 아닙니까?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Where is the wise man?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Where is the scholar?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Where is the philosopher of this age?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Has not God made foolish the wisdom of the world?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하나님의 지혜에 있어서는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세상이 자신의 지혜를 통해 하나님을 알 수 없으므로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하나님께서는 어리석게 보이는 말씀 선포를 통해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믿는 사람들을 구원하시기를 기뻐하셨습니다.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since in the wisdom of God the world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through its wisdom did not know him,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God was pleased through the foolishness of what was preached to save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those who believe.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유대 사람은 표적을 구하고 그리스 사람은 지혜를 찾지만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Jews demand miraculous signs and Greeks look for wisdom,</a:t>
            </a: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우리는 십자가에 못 박힌 그리스도를 전파합니다.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이것이 유대 사람에게는 마음에 걸리는 일이며 이방 사람에게는 어리석은 것이지만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we preach Christ crucified: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 stumbling block to Jews and foolishness to Gentiles,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24</a:t>
            </a:r>
            <a:br>
              <a:rPr lang="ko-KR" altLang="en-US"/>
            </a:br>
            <a:r>
              <a:rPr lang="ko-KR" altLang="en-US"/>
              <a:t>부르심을 받은 사람들에게는 유대 사람이든, 그리스 사람이든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그리스도는 하나님의 능력이며 하나님의 지혜입니다.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to those whom God has called, both Jews and Greeks,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Christ the power of God and the wisdom of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25</a:t>
            </a:r>
            <a:br>
              <a:rPr lang="ko-KR" altLang="en-US"/>
            </a:br>
            <a:r>
              <a:rPr lang="ko-KR" altLang="en-US"/>
              <a:t>하나님의 어리석음이 사람의 지혜보다 더 지혜롭고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연약함이 사람보다 더 강하기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the foolishness of God is wiser than man's wisdom,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weakness of God is stronger than man's strength.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형제들이여, 여러분의 부르심을 생각해 보십시오. 육신적으로 지혜 있는 사람이 많지 않고 능력 있는 사람도 많지 않고 가문 좋은 사람도 많지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Brothers, think of what you were when you were called. Not many of you were wise by human standards; not many were influential; not many were of noble birth.</a:t>
            </a:r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그러나 하나님께서는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지혜로운 사람들을 부끄럽게 하시려고 세상의 어리석은 것들을 택하셨고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강한 것들을 부끄럽게 하시려고 세상의 약한 것들을 택하셨습니다.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God chose the foolish things of the world to shame the wise;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God chose the weak things of the world to shame the strong.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28</a:t>
            </a:r>
            <a:br>
              <a:rPr lang="ko-KR" altLang="en-US"/>
            </a:br>
            <a:r>
              <a:rPr lang="ko-KR" altLang="en-US"/>
              <a:t>또한 하나님께서는 잘난 체하는 것들을 없애시려고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세상의 천한 것들과 멸시받는 것들과 아무것도 아닌 것들을 택하셨습니다.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chose the lowly things of this world and the despised things --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things that are not -- to nullify the things that are,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이는 어떤 육체라도 그분 앞에서 자랑하지 못하게 하려는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no one may boast before him.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하나님 우리 아버지와 주 예수 그리스도께로부터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은혜와 평강이 여러분에게 있기를 빕니다.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Grace and peace to you from God our Father and the Lord Jesus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30</a:t>
            </a:r>
            <a:br>
              <a:rPr lang="ko-KR" altLang="en-US"/>
            </a:br>
            <a:r>
              <a:rPr lang="ko-KR" altLang="en-US"/>
              <a:t>여러분은 하나님께로부터 나서 그리스도 예수 안에 있는 사람들입니다.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예수는 하나님께로부터 와서 우리에게 지혜와 의와 거룩함과 구속함이 되셨습니다.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is because of him that you are in Christ Jesus,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has become for us wisdom from God --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is, our righteousness, holiness and redemption.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그러므로 기록되기를 “자랑하는 사람은 주 안에서 자랑하라” 함과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as it is written: "Let him who boasts boast in the Lord."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나는 그리스도 예수 안에서 여러분이 받은 하나님의 은혜를 인해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 대해 항상 내 아버지께 감사드립니다.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always thank God for you because of his grace given you in Christ Jesus.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이는 여러분이 그리스도 안에서 모든 일,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말과 모든 지식에 있어서 풍성하게 됐기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in him you have been enriched in every way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in all your speaking and in all your knowledge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그리스도의 증거가 여러분 안에 견고하게 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our testimony about Christ was confirmed in you.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모든 은사에 부족함 없이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우리 주 예수 그리스도께서 나타나시기를 기다리고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 you do not lack any spiritual gift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as you eagerly wait for our Lord Jesus Christ to be revealed.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하나님께서 우리 주 예수 그리스도의 날에 책망받을 것이 없도록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여러분을 끝까지 견고하게 하실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will keep you strong to the end,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you will be blameless on the day of our Lord Jesus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하나님께서는 신실하신 분입니다.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하나님의 신실하심으로 인해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그분의 아들 예수 그리스도 우리 주와 함께 교제하도록 부르심을 받았습니다.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God, who has called you into fellowship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his Son Jesus Christ our Lord, is faithful.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1252</ep:Words>
  <ep:PresentationFormat>와이드스크린</ep:PresentationFormat>
  <ep:Paragraphs>163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2022-09-07T04:02:24.618</dcterms:modified>
  <cp:revision>133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