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5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형제들이여, 나는 여러분이 이 사실을 알기를 원합니다.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 조상들이 모두 구름 아래 있었고 바다 가운데로 지났고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do not want you to be ignorant of the fact, brothers,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our forefathers were all under the cloud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that they all passed through the sea.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그들 가운데 어떤 이들은 원망하다가 파멸시키는 이에게 멸망당했습니다.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그들처럼 원망하지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do not grumble, as some of them did --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were killed by the destroying angel.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그들에게 일어난 이런 일들은 본보기로서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말세를 만난 우리를 위해 경고로 기록된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things happened to them as examples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were written down as warnings for us,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whom the fulfillment of the ages has come.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그러므로 선 줄로 생각하는 사람은 넘어지지 않도록 조심하십시오.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So, if you think you are standing firm, be careful that you don't fall!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여러분은 사람이 감당할 수 없는 시험을 당한 적이 없습니다.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하나님은 신실하셔서 여러분이 감당치 못할 시험은 허락하지 않으시며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시험을 당할 때도 피할 길을 마련해 주셔서 여러분이 능히 감당할 수 있게 하십니다.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 temptation has seized you except what is common to man.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God is faithful; he will not let you be tempted beyond what you can bear.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when you are tempted,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will also provide a way out so that you can stand up under it.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그러므로 내 사랑하는 형제들이여, 우상숭배를 피하십시오.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my dear friends, flee from idolatry.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내가 지각 있는 사람들에게 말하듯이 말하니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내가 하는 말을 스스로 판단해 보십시오.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speak to sensible people; judge for yourselves what I say.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우리가 감사드리며 마시는 축복의 잔은 그리스도의 피를 나눠 마시는 것이 아닙니까?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떼는 빵은 그리스도의 몸을 나눠 먹는 것이 아닙니까?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Is not the cup of thanksgiving for which we give thanks a participation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blood of Christ?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is not the bread that we break a participation in the body of Christ?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빵이 하나므로 우리가 여럿일지라도 한 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우리 모두가 한 덩어리의 빵을 나눠 먹기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there is one loaf, we, who are many, are one body,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all partake of the one loaf.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이스라엘 백성의 관습을 생각해 보십시오.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제물을 먹는 사람들은 하나님의 제단에 참여하는 사람들이 아닙니까?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Consider the people of Israel: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those who eat the sacrifices participate in the altar?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그러므로 내가 말하려는 것이 무엇입니까?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우상의 제물은 무엇이며 또 우상은 무엇입니까?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I mean then that a sacrifice offered to an idol is anything,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that an idol is anything?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모두가 구름과 바다에서 세례를 받고 모세와 연합했습니다.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all baptized into Moses in the cloud and in the sea.</a:t>
            </a: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다만 제물로 바치는 것은 귀신에게 바치는 것이지 하나님께 바치는 것이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여러분이 귀신들과 교제하는 사람들이 되기를 원치 않습니다.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No, but the sacrifices of pagans are offered to demons, not to God,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do not want you to be participants with demons.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여러분은 주의 잔과 귀신의 잔을 동시에 마실 수 없고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주의 식탁과 귀신의 식탁에 동시에 참여할 수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cannot drink the cup of the Lord and the cup of demons too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cannot have a part in both the Lord's table and the table of demons.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우리가 주를 분노하시게 하겠습니까? 우리가 그분보다 더 강합니까?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we trying to arouse the Lord's jealousy? Are we stronger than he?</a:t>
            </a: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모든 것이 허용되나 모든 것이 유익한 것은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것이 허용되나 모든 것이 덕을 세우는 것은 아닙니다.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"Everything is permissible" -- but not everything is beneficial.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"Everything is permissible" -- but not everything is constructive.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누구든 자기 유익을 구하지 말고 남의 유익을 구하십시오.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Nobody should seek his own good, but the good of others.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시장에서 파는 것은 어떤 것이든 양심에 거리낌이 생기지 않도록 묻지 말고 드십시오.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Eat anything sold in the meat market without raising questions of conscience,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이는 땅과 거기 충만한 것이 다 주의 것이기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for, "The earth is the Lord's, and everything in it."</a:t>
            </a:r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만일 믿지 않는 사람들 가운데 어떤 사람이 여러분을 초대했는데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가기를 원한다면 여러분 앞에 차려진 것은 무엇이든지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양심에 거리낌이 생기지 않도록 묻지 말고 드십시오.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some unbeliever invites you to a meal and you want to go,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eat whatever is put before you without raising questions of conscience.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28</a:t>
            </a:r>
            <a:br>
              <a:rPr lang="ko-KR" altLang="en-US"/>
            </a:br>
            <a:r>
              <a:rPr lang="ko-KR" altLang="en-US"/>
              <a:t>그러나 만일 누가 여러분에게 “이것은 우상에게 바쳐진 제물입니다”라고 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말해 준 사람과 양심을 위해서 먹지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if anyone says to you, "This has been offered in sacrifice,"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do not eat it, both for the sake of the man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told you and for conscience' sake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29</a:t>
            </a:r>
            <a:br>
              <a:rPr lang="ko-KR" altLang="en-US"/>
            </a:br>
            <a:r>
              <a:rPr lang="ko-KR" altLang="en-US"/>
              <a:t>내가 지금 말하는 양심은 당신 자신의 양심이 아니라 다른 사람의 양심입니다.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“왜 내 자유가 남의 양심에 의해 판단을 받아야 합니까?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other man's conscience, I mean, not yours.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For why should my freedom be judged by another's conscience?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그들은 모두 같은 신령한 음식을 먹었고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all ate the same spiritual food</a:t>
            </a: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30</a:t>
            </a:r>
            <a:br>
              <a:rPr lang="ko-KR" altLang="en-US"/>
            </a:br>
            <a:r>
              <a:rPr lang="ko-KR" altLang="en-US"/>
              <a:t>내가 감사하는 마음으로 식사에 참여한다면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왜 감사하는 것으로 인해 내가 비난을 받아야 합니까?”라고 반문할지도 모르겠습니다.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I take part in the meal with thankfulness,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why am I denounced because of something I thank God for?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31</a:t>
            </a:r>
            <a:br>
              <a:rPr lang="ko-KR" altLang="en-US"/>
            </a:br>
            <a:r>
              <a:rPr lang="ko-KR" altLang="en-US"/>
              <a:t>그러나 여러분은 먹든지 마시든지 무엇을 행하든지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것을 하나님의 영광을 위해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whether you eat or drink or whatever you do,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it all for the glory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32</a:t>
            </a:r>
            <a:br>
              <a:rPr lang="ko-KR" altLang="en-US"/>
            </a:br>
            <a:r>
              <a:rPr lang="ko-KR" altLang="en-US"/>
              <a:t>여러분은 유대 사람에게든지 그리스 사람에게든지 하나님의 교회에든지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걸려 넘어지게 하는 사람이 되지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cause anyone to stumble,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whether Jews, Greeks or the church of God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33</a:t>
            </a:r>
            <a:br>
              <a:rPr lang="ko-KR" altLang="en-US"/>
            </a:br>
            <a:r>
              <a:rPr lang="ko-KR" altLang="en-US"/>
              <a:t>나도 모든 일에 모두를 기쁘게 하며 자신의 유익을 구하지 않고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많은 사람의 유익을 구합니다. 이는 그들이 구원을 받게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even as I try to please everybody in every way.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am not seeking my own good but the good of many,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they may be saved.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모두 같은 신령한 물을 마셨습니다.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그들은 자기들과 동행한 신령한 반석에서 나는 것을 마셨는데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반석은 그리스도셨습니다.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drank the same spiritual drink;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they drank from the spiritual rock that accompanied them,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that rock was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그러나 하나님께서 그들 대부분을 기뻐하지 않으시므로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그들은 광야에서 멸망당하고 말았습니다.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Nevertheless, God was not pleased with most of them;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their bodies were scattered over the desert.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이런 일들은 그들처럼 우리도 악을 즐기는 자가 되지 않게 하려고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우리에게 본보기가 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these things occurred as examples to keep us from setting our hearts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evil things as they did.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여러분은 그들 가운데 어떤 이들처럼 우상 숭배자가 되지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기록되기를 “백성이 앉아서 먹고 마시며 일어나 춤을 추었다” 라고 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be idolaters, as some of them were; as it is written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"The people sat down to eat and drink and got up to indulge in pagan revelry."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그들 가운데 어떤 이들은 음행하다가 하루에 2만 3,000명이 죽었습니다.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그들처럼 음행하지 맙시다.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should not commit sexual immorality, as some of them did --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in one day twenty-three thousand of them died.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그들 가운데 어떤 이들은 주를 시험하다가 뱀에 물려 죽었습니다.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그들처럼 시험하지 맙시다.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should not test the Lord, as some of them did --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were killed by snakes.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1279</ep:Words>
  <ep:PresentationFormat>와이드스크린</ep:PresentationFormat>
  <ep:Paragraphs>159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2022-09-07T07:35:15.141</dcterms:modified>
  <cp:revision>136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