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83" d="100"/>
          <a:sy n="83" d="100"/>
        </p:scale>
        <p:origin x="336" y="6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</a:p>
          <a:p>
            <a:pPr lvl="1">
              <a:defRPr/>
            </a:pPr>
            <a:r>
              <a:rPr kumimoji="1" lang="ko-KR" altLang="en-US"/>
              <a:t>두 번째 수준</a:t>
            </a:r>
          </a:p>
          <a:p>
            <a:pPr lvl="2">
              <a:defRPr/>
            </a:pPr>
            <a:r>
              <a:rPr kumimoji="1" lang="ko-KR" altLang="en-US"/>
              <a:t>세 번째 수준</a:t>
            </a:r>
          </a:p>
          <a:p>
            <a:pPr lvl="3">
              <a:defRPr/>
            </a:pPr>
            <a:r>
              <a:rPr kumimoji="1" lang="ko-KR" altLang="en-US"/>
              <a:t>네 번째 수준</a:t>
            </a:r>
          </a:p>
          <a:p>
            <a:pPr lvl="4">
              <a:defRPr/>
            </a:pPr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내가 그리스도를 본받는 것처럼 여러분은 나를 본받는 사람들이 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Follow my example, as I follow the example of Christ.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그러므로 여자는 천사들 때문에 그 머리 위에 권위의 표를 둬야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this reason, and because of the angels,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woman ought to have a sign of authority on her head.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그러나 주 안에서는 남자 없이 여자가 있을 수 없고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여자 없이 남자가 있을 수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Lord, however, woman is not independent of man,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nor is man independent of woman.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여자가 남자에게서 난 것같이 남자도 여자의 몸에서 났기 때문입니다.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모든 것이 하나님께로서 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as woman came from man, so also man is born of woman.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everything comes from God.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여러분 스스로 판단해 보십시오.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여자가 머리에 쓰지 않고 하나님께 기도하는 것이 마땅한 일이겠습니까?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Judge for yourselves: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Is it proper for a woman to pray to God with her head uncovered?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여러분의 본성 그 자체가 가르쳐 주듯이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남자가 긴 머리를 하는 것은 그에게 부끄러움이 되지만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Does not the very nature of things teach you that if a man has long hair,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is a disgrace to him,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여자가 긴 머리를 하는 것은 그녀에게 영광이 되지 않습니까?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긴 머리가 그녀에게 쓰는 것을 대신해 주어진 것이기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that if a woman has long hair, it is her glory?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long hair is given to her as a covering.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이 문제에 대해 누가 논쟁하고 싶어 할지 모르나 그런 풍습은 우리에게도,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교회에도 없는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anyone wants to be contentious about this,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we have no other practice -- nor do the churches of God.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이제 내가 지시하려는 일에 관해 나는 여러분을 칭찬하지 않습니다.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여러분의 모임이 유익하지 않고 오히려 해롭기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following directives I have no praise for you,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your meetings do more harm than good.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첫째는 여러분이 교회에 모일 때 여러분 가운데 분쟁이 있다는 말이 들리는데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어느 정도 사실이라고 믿습니다.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first place, I hear that when you come together as a church,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 are divisions among you, and to some extent I believe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여러분 가운데 옳다 인정받는 사람들이 드러나려면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 가운데 분파도 있어야 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 doubt there have to be differences among you to show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which of you have God's approval.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여러분이 나에 대한 모든 것을 기억하고 있고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또 내가 여러분에게 전해 준 대로 전통을 굳게 지키므로 내가 여러분을 칭찬합니다.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praise you for remembering me in everything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for holding to the teachings, just as I passed them on to you.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그러므로 여러분이 분열돼 있으니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함께 모인다 해도 그것은 주의 만찬을 먹기 위한 것이 아닙니다.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you come together, it is not the Lord's Supper you eat,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이는 먹을 때 사람마다 제각기 자기 음식을 먼저 먹어서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어떤 이는 배고프고 어떤 이는 술에 취하기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as you eat, each of you goes ahead without waiting for anybody else.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One remains hungry, another gets drunk.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487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22</a:t>
            </a:r>
            <a:br>
              <a:rPr lang="ko-KR" altLang="en-US" dirty="0"/>
            </a:br>
            <a:r>
              <a:rPr lang="ko-KR" altLang="en-US" dirty="0"/>
              <a:t>여러분이 먹고 마실 집이 없습니까? </a:t>
            </a:r>
            <a:r>
              <a:rPr lang="ko-KR" altLang="en-US" dirty="0" smtClean="0"/>
              <a:t>아니면 여러분이 </a:t>
            </a:r>
            <a:r>
              <a:rPr lang="ko-KR" altLang="en-US" dirty="0"/>
              <a:t>하나님의 교회를 하찮게 여기고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가난한 사람들에게 창피를 주려는 것입니까? </a:t>
            </a:r>
            <a:endParaRPr lang="en-US" altLang="ko-KR" dirty="0" smtClean="0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 smtClean="0"/>
              <a:t>내가 </a:t>
            </a:r>
            <a:r>
              <a:rPr lang="ko-KR" altLang="en-US" dirty="0"/>
              <a:t>여러분에게 무슨 말을 해야 하겠습니까? </a:t>
            </a:r>
            <a:r>
              <a:rPr lang="ko-KR" altLang="en-US" dirty="0" smtClean="0"/>
              <a:t>내가 </a:t>
            </a:r>
            <a:r>
              <a:rPr lang="ko-KR" altLang="en-US" dirty="0"/>
              <a:t>여러분을 칭찬해야 하겠습니까?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 일에 대해 나는 여러분을 칭찬할 수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Don't you have homes to eat and drink in?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do you despise the church of God and humiliate those who have nothing?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shall I say to you? Shall I praise you for this? Certainly not!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23</a:t>
            </a:r>
            <a:br>
              <a:rPr lang="ko-KR" altLang="en-US"/>
            </a:br>
            <a:r>
              <a:rPr lang="ko-KR" altLang="en-US"/>
              <a:t>내가 여러분에게 전한 것은 주께 받은 것입니다.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주 예수께서는 잡히시던 밤에 빵을 들어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received from the Lord what I also passed on to you: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Lord Jesus, on the night he was betrayed, took bread,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24</a:t>
            </a:r>
            <a:br>
              <a:rPr lang="ko-KR" altLang="en-US"/>
            </a:br>
            <a:r>
              <a:rPr lang="ko-KR" altLang="en-US"/>
              <a:t>감사하시고 떼시며 말씀하셨습니다.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“이것은 너희를 위해 주는 내 몸이니 이 예를 행해 나를 기념하라.”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when he had given thanks, he broke it and said,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"This is my body, which is for you; do this in remembrance of me."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25</a:t>
            </a:r>
            <a:br>
              <a:rPr lang="ko-KR" altLang="en-US"/>
            </a:br>
            <a:r>
              <a:rPr lang="ko-KR" altLang="en-US"/>
              <a:t>이와 같이 식사 후에 또한 잔을 들고 말씀하셨습니다.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“이 잔은 내 피로 세운 새 언약이니 이 예를 행해 마실 때마다 나를 기념하라.”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same way, after supper he took the cup, saying,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"This cup is the new covenant in my blood;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this, whenever you drink it, in remembrance of me."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26</a:t>
            </a:r>
            <a:br>
              <a:rPr lang="ko-KR" altLang="en-US"/>
            </a:br>
            <a:r>
              <a:rPr lang="ko-KR" altLang="en-US"/>
              <a:t>그러므로 여러분은 이 빵을 먹고 이 잔을 마실 때마다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주가 오실 때까지 그분의 죽으심을 선포하는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whenever you eat this bread and drink this cup,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proclaim the Lord's death until he comes.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27</a:t>
            </a:r>
            <a:br>
              <a:rPr lang="ko-KR" altLang="en-US"/>
            </a:br>
            <a:r>
              <a:rPr lang="ko-KR" altLang="en-US"/>
              <a:t>그러므로 누구든지 주의 빵이나 잔을 올바른 마음가짐 없이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먹고 마시는 사람은 주의 몸과 피를 짓밟는 죄를 저지르는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Therefore, whoever eats the bread or drinks the cup of the Lord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an unworthy manner will be guilty of sinning against the body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blood of the Lord.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28</a:t>
            </a:r>
            <a:br>
              <a:rPr lang="ko-KR" altLang="en-US"/>
            </a:br>
            <a:r>
              <a:rPr lang="ko-KR" altLang="en-US"/>
              <a:t>그러니 사람이 자기를 살핀 후에 빵을 먹고 잔을 받도록 하십시오.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 man ought to examine himself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before he eats of the bread and drinks of the cup.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29</a:t>
            </a:r>
            <a:br>
              <a:rPr lang="ko-KR" altLang="en-US"/>
            </a:br>
            <a:r>
              <a:rPr lang="ko-KR" altLang="en-US"/>
              <a:t>주의 몸이 의미하는 것을 모르고 먹고 마시는 사람은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자기가 받을 심판을 먹고 마시는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anyone who eats and drinks without recognizing the body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of the Lord eats and drinks judgment on himself.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이제 나는 여러분이 모든 남자의 머리는 그리스도이시며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여자의 머리는 남자이며 그리스도의 머리는 하나님이시라는 것을 깨닫기 원합니다.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I want you to realize that the head of every man is Christ,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the head of the woman is man, and the head of Christ is God.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30</a:t>
            </a:r>
            <a:br>
              <a:rPr lang="ko-KR" altLang="en-US"/>
            </a:br>
            <a:r>
              <a:rPr lang="ko-KR" altLang="en-US"/>
              <a:t>이로 인해 여러분 가운데 몸이 약한 사람과 병든 사람이 많고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죽은 사람도 적지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is why many among you are weak and sick,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a number of you have fallen asleep.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우리가 우리 스스로를 살핀다면 심판을 받지 않을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if we judged ourselves, we would not come under judgment.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32</a:t>
            </a:r>
            <a:br>
              <a:rPr lang="ko-KR" altLang="en-US"/>
            </a:br>
            <a:r>
              <a:rPr lang="ko-KR" altLang="en-US"/>
              <a:t>그러나 지금 우리가 주께 심판을 받아 징계를 받는 것은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세상과 함께 정죄받지 않도록 하려는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we are judged by the Lord,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being disciplined so that we will not be condemned with the world.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그러므로 내 형제들이여, 여러분이 먹으려고 모일 때 서로 기다리십시오.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then, my brothers, when you come together to eat, wait for each other.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34</a:t>
            </a:r>
            <a:br>
              <a:rPr lang="ko-KR" altLang="en-US"/>
            </a:br>
            <a:r>
              <a:rPr lang="ko-KR" altLang="en-US"/>
              <a:t>누구든지 배가 고프면 집에서 먼저 먹도록 하십시오.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여러분의 모임이 심판받지 않게 하려는 것입니다.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나머지 문제들은 내가 가서 말하겠습니다.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anyone is hungry, he should eat at home,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when you meet together it may not result in judgment.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when I come I will give further directions.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누구든지 남자가 머리에 무엇을 쓰고 기도하거나 예언하는 것은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자기 머리를 부끄럽게 하는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Every man who prays or prophesies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his head covered dishonors his head.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또한 누구든지 여자가 머리에 무엇을 쓰지 않고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기도하거나 예언하는 것은 자기 머리를 부끄럽게 하는 것입니다.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머리를 민 것이나 다름없기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every woman who prays or prophesies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her head uncovered dishonors her head --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is just as though her head were shaved.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만일 여자가 머리에 아무것도 쓰지 않으려면 머리를 깎으십시오.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머리를 깎거나 미는 것이 부끄러운 일이라면 머리를 가리십시오.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 woman does not cover her head, she should have her hair cut off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if it is a disgrace for a woman to have her hair cut or shaved off,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she should cover her head.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남자는 머리에 무엇을 쓰면 안 됩니다.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그가 하나님의 형상이요, 영광이기 때문입니다.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여자는 남자의 영광입니다.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 man ought not to cover his head,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since he is the image and glory of God; </a:t>
            </a:r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the woman is the glory of man.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남자가 여자에게서 난 것이 아니라 여자가 남자에게서 났기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man did not come from woman, but woman from man;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고린도전서 1 Corinthians | 11장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또 남자가 여자를 위해 창조된 것이 아니라 여자가 남자를 위해 창조됐습니다.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neither was man created for woman, but woman for man.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1641</Words>
  <Application>Microsoft Office PowerPoint</Application>
  <PresentationFormat>와이드스크린</PresentationFormat>
  <Paragraphs>169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길보라</cp:lastModifiedBy>
  <cp:revision>137</cp:revision>
  <dcterms:created xsi:type="dcterms:W3CDTF">2019-02-17T10:11:46Z</dcterms:created>
  <dcterms:modified xsi:type="dcterms:W3CDTF">2022-09-08T09:40:37Z</dcterms:modified>
  <cp:version/>
</cp:coreProperties>
</file>