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4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115" y="18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presProps" Target="presProps.xml"  /><Relationship Id="rId35" Type="http://schemas.openxmlformats.org/officeDocument/2006/relationships/viewProps" Target="viewProps.xml"  /><Relationship Id="rId36" Type="http://schemas.openxmlformats.org/officeDocument/2006/relationships/theme" Target="theme/theme1.xml"  /><Relationship Id="rId37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F6D1817-882F-4A44-92A5-C0EF71714840}" type="datetime1">
              <a:rPr kumimoji="1" lang="ko-KR" altLang="en-US"/>
              <a:pPr lvl="0">
                <a:defRPr/>
              </a:pPr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79D9AA-53CD-A94B-9002-8F3D2BD40A7E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형제들이여, 나는 여러분이 성령의 은사들에 대해 모르는 것을 원치 않습니다.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about spiritual gifts, brothers, I do not want you to be ignorant.</a:t>
            </a: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10</a:t>
            </a:r>
            <a:br>
              <a:rPr lang="ko-KR" altLang="en-US"/>
            </a:br>
            <a:r>
              <a:rPr lang="ko-KR" altLang="en-US"/>
              <a:t>어떤 이에게는 능력 행하는 은사를,어떤 이에게는 예언하는 은사를,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어떤 이에게는 영을 분별하는 은사를, 어떤 이에게는 여러 가지 방언하는 은사를,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또 어떤 이에게는 방언 통역하는 은사를 주십니다.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 another miraculous powers, to another prophecy,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 another distinguishing between spirits, to another speaking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different kinds of tongues, and to still another the interpretation of tongues.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11</a:t>
            </a:r>
            <a:br>
              <a:rPr lang="ko-KR" altLang="en-US"/>
            </a:br>
            <a:r>
              <a:rPr lang="ko-KR" altLang="en-US"/>
              <a:t>그러나 이 모든 것을 행하시는 이는 한 분이신 같은 성령이시며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그분이 원하시는 대로 각 사람에게 은사를 나눠 주시는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All these are the work of one and the same Spirit,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he gives them to each one, just as he determines.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12</a:t>
            </a:r>
            <a:br>
              <a:rPr lang="ko-KR" altLang="en-US"/>
            </a:br>
            <a:r>
              <a:rPr lang="ko-KR" altLang="en-US"/>
              <a:t>몸은 하나지만 많은 지체가 있고 또 몸에 지체가 많지만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모든 지체가 한 몸인 것처럼 그리스도께서도 이와 같으십니다.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body is a unit, though it is made up of many parts;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though all its parts are many, they form one body. So it is with Christ.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13</a:t>
            </a:r>
            <a:br>
              <a:rPr lang="ko-KR" altLang="en-US"/>
            </a:br>
            <a:r>
              <a:rPr lang="ko-KR" altLang="en-US"/>
              <a:t>우리는 유대 사람이든지, 그리스 사람이든지, 종이든지, 자유인이든지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모두 한 성령으로 세례를 받아 한 몸이 됐고 모두 한 성령을 마시게 됐습니다.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we were all baptized by one Spirit into one body --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whether Jews or Greeks, slave or free --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and we were all given the one Spirit to drink.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몸은 한 지체가 아니라 많은 지체로 이루어져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the body is not made up of one part but of many.</a:t>
            </a:r>
          </a:p>
        </p:txBody>
      </p:sp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15</a:t>
            </a:r>
            <a:br>
              <a:rPr lang="ko-KR" altLang="en-US"/>
            </a:br>
            <a:r>
              <a:rPr lang="ko-KR" altLang="en-US"/>
              <a:t>만일 발이 “나는 손이 아니니 몸에 속하지 않았다”라고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말한다 할지라도 발이 몸에 속하지 않은 것이 아닙니다.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If the foot should say, "Because I am not a hand,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do not belong to the body,"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it would not for that reason cease to be part of the body.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16</a:t>
            </a:r>
            <a:br>
              <a:rPr lang="ko-KR" altLang="en-US"/>
            </a:br>
            <a:r>
              <a:rPr lang="ko-KR" altLang="en-US"/>
              <a:t>또 귀가 말하기를 “나는 눈이 아니니 몸에 속하지 않았다”라고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말한다 할지라도 귀가 몸에 속하지 않은 것이 아닙니다.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if the ear should say, "Because I am not an eye,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do not belong to the body,"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it would not for that reason cease to be part of the body.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17</a:t>
            </a:r>
            <a:br>
              <a:rPr lang="ko-KR" altLang="en-US"/>
            </a:br>
            <a:r>
              <a:rPr lang="ko-KR" altLang="en-US"/>
              <a:t>만일 몸 전체가 눈이라면 듣는 곳은 어디겠습니까?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만일 몸 전체가 듣는 곳이라면 냄새 맡는 곳은 어디겠습니까?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If the whole body were an eye, where would the sense of hearing be?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If the whole body were an ear, where would the sense of smell be?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18</a:t>
            </a:r>
            <a:br>
              <a:rPr lang="ko-KR" altLang="en-US"/>
            </a:br>
            <a:r>
              <a:rPr lang="ko-KR" altLang="en-US"/>
              <a:t>그러나 하나님께서는 이제 지체들을 각각 그분이 원하시는 대로 몸에 두셨습니다.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in fact God has arranged the parts in the body,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every one of them, just as he wanted them to be.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만일 모든 것이 한 지체로 돼 있다면 몸은 어디에 있겠습니까?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they were all one part, where would the body be?</a:t>
            </a: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</a:t>
            </a:r>
            <a:br>
              <a:rPr lang="ko-KR" altLang="en-US"/>
            </a:br>
            <a:r>
              <a:rPr lang="ko-KR" altLang="en-US"/>
              <a:t>여러분이 잘 알듯이 여러분이 이방 사람이었을 때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여러분은 말 못하는 우상이 이끄는 대로 끌려 다녔습니다.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You know that when you were pagans,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somehow or other you were influenced and led astray to mute idols.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이제 지체는 많으나 몸은 하나입니다.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it is, there are many parts, but one body.</a:t>
            </a:r>
          </a:p>
        </p:txBody>
      </p:sp>
    </p:spTree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21</a:t>
            </a:r>
            <a:br>
              <a:rPr lang="ko-KR" altLang="en-US"/>
            </a:br>
            <a:r>
              <a:rPr lang="ko-KR" altLang="en-US"/>
              <a:t>그러므로 눈이 손에게 “나는 네가 필요 없다”라고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말하거나 머리가 발에게 “나는 네가 필요 없다”라고 말할 수 없습니다.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eye cannot say to the hand, "I don't need you!"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the head cannot say to the feet, "I don't need you!"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22</a:t>
            </a:r>
            <a:br>
              <a:rPr lang="ko-KR" altLang="en-US"/>
            </a:br>
            <a:r>
              <a:rPr lang="ko-KR" altLang="en-US"/>
              <a:t>이뿐 아니라 더 약해 보이는 몸의 지체들이 오히려 중요합니다.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On the contrary, those parts of the body 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t</a:t>
            </a:r>
            <a:r>
              <a:rPr lang="ko-KR" altLang="en-US"/>
              <a:t>hat seem to be weaker are indispensable,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23</a:t>
            </a:r>
            <a:br>
              <a:rPr lang="ko-KR" altLang="en-US"/>
            </a:br>
            <a:r>
              <a:rPr lang="ko-KR" altLang="en-US"/>
              <a:t>그리고 우리가 몸 가운데 덜 귀하다고 생각되는 지체들을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더 귀한 것으로 입혀 주어 우리의 볼품없는 지체들은 더 큰 아름다움을 갖게 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the parts that we think are less honorable we treat with special honor.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the parts that are unpresentable are treated with special modesty,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24</a:t>
            </a:r>
            <a:br>
              <a:rPr lang="ko-KR" altLang="en-US"/>
            </a:br>
            <a:r>
              <a:rPr lang="ko-KR" altLang="en-US"/>
              <a:t>우리의 아름다운 지체들에게는 그럴 필요가 없습니다.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하나님께서는 몸을 고르게 짜 맞추셔서 부족한 지체에게 더 큰 존귀를 주셨습니다.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while our presentable parts need no special treatment.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God has combined the members of the body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has given greater honor to the parts that lacked it,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25</a:t>
            </a:r>
            <a:br>
              <a:rPr lang="ko-KR" altLang="en-US"/>
            </a:br>
            <a:r>
              <a:rPr lang="ko-KR" altLang="en-US"/>
              <a:t>그리하여 몸에서 분열이 없게 하시고 지체들이 서로 돌아보게 하셨습니다.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that there should be no division in the body,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that its parts should have equal concern for each other.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고린도전서 1 Corinthians | 12장</a:t>
            </a:r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26</a:t>
            </a:r>
            <a:br>
              <a:rPr lang="en-US" altLang="ko-KR"/>
            </a:br>
            <a:r>
              <a:rPr lang="en-US" altLang="ko-KR"/>
              <a:t>만일 한 지체가 고통을 당하면 모든 지체가 함께 고통을 당하고 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한 지체가 영광을 얻으면 모든 지체가 함께 기뻐합니다.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If one part suffers, every part suffers with it; if one part is honored, 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every part rejoices with it.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여러분은 그리스도의 몸이요 또한 그 몸의 지체입니다.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you are the body of Christ, and each one of you is a part of it.</a:t>
            </a:r>
          </a:p>
        </p:txBody>
      </p:sp>
    </p:spTree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고린도전서 1 Corinthians | 12장</a:t>
            </a:r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28</a:t>
            </a:r>
            <a:br>
              <a:rPr lang="en-US" altLang="ko-KR"/>
            </a:br>
            <a:r>
              <a:rPr lang="en-US" altLang="ko-KR"/>
              <a:t>하나님께서는 교회에 몇 가지 은사를 주셨으니 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첫째는 사도들이요, 둘째는 예언자들이요, 셋째는 교사들이요, 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그 다음은 능력을 행하는 사람들이요, 그 다음은 병 고치는 은사를 받은 사람들이요, 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돕는 일을 하는 사람들이요, 다스리는 일을 하는 사람들이요,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각종 방언을 하는 사람들입니다.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And in the church God has appointed first of all apostles, 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second prophets, third teachers, then workers of miracles, 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also those having gifts of healing, those able to help others,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 those with gifts of administration, and those speaking 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in different kinds of tongues.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고린도전서 1 Corinthians | 12장</a:t>
            </a:r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29</a:t>
            </a:r>
            <a:br>
              <a:rPr lang="en-US" altLang="ko-KR"/>
            </a:br>
            <a:r>
              <a:rPr lang="en-US" altLang="ko-KR"/>
              <a:t>모두가 다 사도들이겠습니까? 모두가 다 예언자들이겠습니까? 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모두가 다 교사들이겠습니까? 모두가 다 능력을 행하는 사람들이겠습니까?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Are all apostles? Are all prophets? Are all teachers? Do all work miracles?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</a:t>
            </a:r>
            <a:br>
              <a:rPr lang="ko-KR" altLang="en-US"/>
            </a:br>
            <a:r>
              <a:rPr lang="ko-KR" altLang="en-US"/>
              <a:t>그러므로 나는 여러분에게 알려 드립니다.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하나님의 영으로 말하는 사람은 아무도 “예수는 저주받은 사람이다”라고 할 수 없고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또 성령으로 말미암지 않고는 “예수는 주이시다”라고 할 수 없습니다.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Therefore I tell you that no one who is speaking by the Spirit of God says,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"Jesus be cursed," and no one can say,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"Jesus is Lord," except by the Holy Spirit.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고린도전서 1 Corinthians | 12장</a:t>
            </a:r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30</a:t>
            </a:r>
            <a:br>
              <a:rPr lang="en-US" altLang="ko-KR"/>
            </a:br>
            <a:r>
              <a:rPr lang="en-US" altLang="ko-KR"/>
              <a:t>모두가 다 병 고치는 은사들을 가졌겠습니까? 모두가 다 방언들을 말하겠습니까? 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모두가 다 통역을 하겠습니까?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Do all have gifts of healing? Do all speak in tongues? Do all interpret?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고린도전서 1 Corinthians | 12장</a:t>
            </a:r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31</a:t>
            </a:r>
            <a:br>
              <a:rPr lang="en-US" altLang="ko-KR"/>
            </a:br>
            <a:r>
              <a:rPr lang="en-US" altLang="ko-KR"/>
              <a:t>그러나 더 큰 은사들을 간절히 구하십시오. 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이제 내가 여러분에게 가장 좋은 길을 보여드리겠습니다.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But eagerly desire the greater gifts. </a:t>
            </a:r>
            <a:endParaRPr lang="en-US" altLang="ko-KR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/>
              <a:t>And now I will show you the most excellent way.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은사는 여러 가지이나 성령은 같습니다.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are different kinds of gifts, but the same Spirit.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직분상 맡은 임무는 여러 가지이나 섬기는 주는 같습니다.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are different kinds of service, but the same Lord.</a:t>
            </a:r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6</a:t>
            </a:r>
            <a:br>
              <a:rPr lang="ko-KR" altLang="en-US"/>
            </a:br>
            <a:r>
              <a:rPr lang="ko-KR" altLang="en-US"/>
              <a:t>사역은 여러 가지나 모든 사람 안에서 모든 일을 행하시는 하나님은 같습니다.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There are different kinds of working,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the same God works all of them in all men.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각 사람에게 성령을 나타내시는 것은 성도 공동의 유익을 위한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to each one the manifestation of the Spirit is given for the common good.</a:t>
            </a:r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8</a:t>
            </a:r>
            <a:br>
              <a:rPr lang="ko-KR" altLang="en-US"/>
            </a:br>
            <a:r>
              <a:rPr lang="ko-KR" altLang="en-US"/>
              <a:t>어떤 이에게는 성령으로 지혜의 말씀을 주시고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어떤 이에게는 같은 성령으로 지식의 말씀을 주십니다.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 one there is given through the Spirit the message of wisdom,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 another the message of knowledge by means of the same Spirit,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9</a:t>
            </a:r>
            <a:br>
              <a:rPr lang="ko-KR" altLang="en-US"/>
            </a:br>
            <a:r>
              <a:rPr lang="ko-KR" altLang="en-US"/>
              <a:t>어떤 이에게는 같은 성령으로 믿음을,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어떤 이에게는 같은 성령으로 치유의 은사를,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 another faith by the same Spirit,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 another gifts of healing by that one Spirit,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1242</ep:Words>
  <ep:PresentationFormat>와이드스크린</ep:PresentationFormat>
  <ep:Paragraphs>147</ep:Paragraphs>
  <ep:Slides>31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ep:HeadingPairs>
  <ep:TitlesOfParts>
    <vt:vector size="32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2019-02-17T10:11:46.000</dcterms:created>
  <dc:creator>Microsoft Office 사용자</dc:creator>
  <cp:lastModifiedBy>USER</cp:lastModifiedBy>
  <dcterms:modified xsi:type="dcterms:W3CDTF">2022-09-07T08:53:09.149</dcterms:modified>
  <cp:revision>132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