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autoCompressPictures="0">
  <p:sldMasterIdLst>
    <p:sldMasterId id="2147483746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22633" autoAdjust="0"/>
    <p:restoredTop sz="94807"/>
  </p:normalViewPr>
  <p:slideViewPr>
    <p:cSldViewPr snapToGrid="0" snapToObjects="1">
      <p:cViewPr varScale="1">
        <p:scale>
          <a:sx n="100" d="100"/>
          <a:sy n="100" d="100"/>
        </p:scale>
        <p:origin x="115" y="182"/>
      </p:cViewPr>
      <p:guideLst>
        <p:guide orient="horz" pos="2158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8.xml"  /><Relationship Id="rId21" Type="http://schemas.openxmlformats.org/officeDocument/2006/relationships/slide" Target="slides/slide19.xml"  /><Relationship Id="rId22" Type="http://schemas.openxmlformats.org/officeDocument/2006/relationships/slide" Target="slides/slide20.xml"  /><Relationship Id="rId23" Type="http://schemas.openxmlformats.org/officeDocument/2006/relationships/slide" Target="slides/slide21.xml"  /><Relationship Id="rId24" Type="http://schemas.openxmlformats.org/officeDocument/2006/relationships/slide" Target="slides/slide22.xml"  /><Relationship Id="rId25" Type="http://schemas.openxmlformats.org/officeDocument/2006/relationships/slide" Target="slides/slide23.xml"  /><Relationship Id="rId26" Type="http://schemas.openxmlformats.org/officeDocument/2006/relationships/slide" Target="slides/slide24.xml"  /><Relationship Id="rId27" Type="http://schemas.openxmlformats.org/officeDocument/2006/relationships/slide" Target="slides/slide25.xml"  /><Relationship Id="rId28" Type="http://schemas.openxmlformats.org/officeDocument/2006/relationships/slide" Target="slides/slide26.xml"  /><Relationship Id="rId29" Type="http://schemas.openxmlformats.org/officeDocument/2006/relationships/slide" Target="slides/slide27.xml"  /><Relationship Id="rId3" Type="http://schemas.openxmlformats.org/officeDocument/2006/relationships/slide" Target="slides/slide1.xml"  /><Relationship Id="rId30" Type="http://schemas.openxmlformats.org/officeDocument/2006/relationships/slide" Target="slides/slide28.xml"  /><Relationship Id="rId31" Type="http://schemas.openxmlformats.org/officeDocument/2006/relationships/slide" Target="slides/slide29.xml"  /><Relationship Id="rId32" Type="http://schemas.openxmlformats.org/officeDocument/2006/relationships/slide" Target="slides/slide30.xml"  /><Relationship Id="rId33" Type="http://schemas.openxmlformats.org/officeDocument/2006/relationships/slide" Target="slides/slide31.xml"  /><Relationship Id="rId34" Type="http://schemas.openxmlformats.org/officeDocument/2006/relationships/slide" Target="slides/slide32.xml"  /><Relationship Id="rId35" Type="http://schemas.openxmlformats.org/officeDocument/2006/relationships/slide" Target="slides/slide33.xml"  /><Relationship Id="rId36" Type="http://schemas.openxmlformats.org/officeDocument/2006/relationships/slide" Target="slides/slide34.xml"  /><Relationship Id="rId37" Type="http://schemas.openxmlformats.org/officeDocument/2006/relationships/slide" Target="slides/slide35.xml"  /><Relationship Id="rId38" Type="http://schemas.openxmlformats.org/officeDocument/2006/relationships/slide" Target="slides/slide36.xml"  /><Relationship Id="rId39" Type="http://schemas.openxmlformats.org/officeDocument/2006/relationships/slide" Target="slides/slide37.xml"  /><Relationship Id="rId4" Type="http://schemas.openxmlformats.org/officeDocument/2006/relationships/slide" Target="slides/slide2.xml"  /><Relationship Id="rId40" Type="http://schemas.openxmlformats.org/officeDocument/2006/relationships/slide" Target="slides/slide38.xml"  /><Relationship Id="rId41" Type="http://schemas.openxmlformats.org/officeDocument/2006/relationships/slide" Target="slides/slide39.xml"  /><Relationship Id="rId42" Type="http://schemas.openxmlformats.org/officeDocument/2006/relationships/slide" Target="slides/slide40.xml"  /><Relationship Id="rId43" Type="http://schemas.openxmlformats.org/officeDocument/2006/relationships/presProps" Target="presProps.xml"  /><Relationship Id="rId44" Type="http://schemas.openxmlformats.org/officeDocument/2006/relationships/viewProps" Target="viewProps.xml"  /><Relationship Id="rId45" Type="http://schemas.openxmlformats.org/officeDocument/2006/relationships/theme" Target="theme/theme1.xml"  /><Relationship Id="rId46" Type="http://schemas.openxmlformats.org/officeDocument/2006/relationships/tableStyles" Target="tableStyles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kumimoji="1" lang="ko-KR" altLang="en-US"/>
              <a:t/>
            </a:r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FF6D1817-882F-4A44-92A5-C0EF71714840}" type="datetime1">
              <a:rPr kumimoji="1" lang="ko-KR" altLang="en-US"/>
              <a:pPr lvl="0">
                <a:defRPr/>
              </a:pPr>
              <a:t>2022-09-08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kumimoji="1" lang="ko-KR" altLang="en-US"/>
              <a:t>마스터 텍스트 스타일을 편집하려면 클릭</a:t>
            </a:r>
            <a:endParaRPr kumimoji="1" lang="ko-KR" altLang="en-US"/>
          </a:p>
          <a:p>
            <a:pPr lvl="1">
              <a:defRPr/>
            </a:pPr>
            <a:r>
              <a:rPr kumimoji="1" lang="ko-KR" altLang="en-US"/>
              <a:t>두 번째 수준</a:t>
            </a:r>
            <a:endParaRPr kumimoji="1" lang="ko-KR" altLang="en-US"/>
          </a:p>
          <a:p>
            <a:pPr lvl="2">
              <a:defRPr/>
            </a:pPr>
            <a:r>
              <a:rPr kumimoji="1" lang="ko-KR" altLang="en-US"/>
              <a:t>세 번째 수준</a:t>
            </a:r>
            <a:endParaRPr kumimoji="1" lang="ko-KR" altLang="en-US"/>
          </a:p>
          <a:p>
            <a:pPr lvl="3">
              <a:defRPr/>
            </a:pPr>
            <a:r>
              <a:rPr kumimoji="1" lang="ko-KR" altLang="en-US"/>
              <a:t>네 번째 수준</a:t>
            </a:r>
            <a:endParaRPr kumimoji="1" lang="ko-KR" altLang="en-US"/>
          </a:p>
          <a:p>
            <a:pPr lvl="4">
              <a:defRPr/>
            </a:pPr>
            <a:r>
              <a:rPr kumimoji="1" lang="ko-KR" altLang="en-US"/>
              <a:t>다섯 번째 수준</a:t>
            </a:r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kumimoji="1" lang="ko-KR" altLang="en-US"/>
              <a:t/>
            </a:r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4879D9AA-53CD-A94B-9002-8F3D2BD40A7E}" type="slidenum">
              <a:rPr kumimoji="1" lang="ko-KR" altLang="en-US"/>
              <a:pPr lvl="0">
                <a:defRPr/>
              </a:pPr>
              <a:t>‹#›</a:t>
            </a:fld>
            <a:endParaRPr kumimoji="1"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3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3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3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3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3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4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고린도전서 1 Corinthians | 14장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﻿1</a:t>
            </a:r>
            <a:br>
              <a:rPr lang="ko-KR" altLang="en-US"/>
            </a:br>
            <a:r>
              <a:rPr lang="ko-KR" altLang="en-US"/>
              <a:t>사랑을 추구하십시오.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신령한 것들을 열심히 구하되 특히 예언하기를 간절히 구하십시오.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Follow the way of love and eagerly desire spiritual gifts,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especially the gift of prophecy.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고린도전서 1 Corinthians | 14장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10</a:t>
            </a:r>
            <a:br>
              <a:rPr lang="ko-KR" altLang="en-US"/>
            </a:br>
            <a:r>
              <a:rPr lang="ko-KR" altLang="en-US"/>
              <a:t>세상에는 수많은 종류의 말소리가 있으나 뜻이 없는 말은 하나도 없습니다.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Undoubtedly there are all sorts of languages in the world,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yet none of them is without meaning.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고린도전서 1 Corinthians | 14장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11</a:t>
            </a:r>
            <a:br>
              <a:rPr lang="ko-KR" altLang="en-US"/>
            </a:br>
            <a:r>
              <a:rPr lang="ko-KR" altLang="en-US"/>
              <a:t>그러므로 만일 내가 그 말의 뜻을 알지 못한다면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그 말하는 사람에게 나는 외국 사람이 되고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그 말하는 사람도 내게 외국 사람이 될 것입니다.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If then I do not grasp the meaning of what someone is saying,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I am a foreigner to the speaker, and he is a foreigner to me.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고린도전서 1 Corinthians | 14장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12</a:t>
            </a:r>
            <a:br>
              <a:rPr lang="ko-KR" altLang="en-US"/>
            </a:br>
            <a:r>
              <a:rPr lang="ko-KR" altLang="en-US"/>
              <a:t>이와 같이 여러분은 성령의 은사들을 간절히 원하는 사람들이니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교회를 위해 더욱 풍성하게 받기를 구하십시오.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So it is with you. Since you are eager to have spiritual gifts,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try to excel in gifts that build up the church.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고린도전서 1 Corinthians | 14장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13</a:t>
            </a:r>
            <a:br>
              <a:rPr lang="ko-KR" altLang="en-US"/>
            </a:br>
            <a:r>
              <a:rPr lang="ko-KR" altLang="en-US"/>
              <a:t>그러므로 방언을 하는 사람은 통역할 수 있기를 기도하십시오.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For this reason anyone who speaks in a tongue should pray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that he may interpret what he says.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고린도전서 1 Corinthians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14</a:t>
            </a:r>
            <a:br/>
            <a:r>
              <a:t>만일 내가 방언으로 기도하면 내 영은 기도할지라도 내 이성은 이해하지 못합니다.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For if I pray in a tongue, my spirit prays, but my mind is unfruitful.</a:t>
            </a:r>
          </a:p>
        </p:txBody>
      </p:sp>
    </p:spTree>
  </p:cSld>
  <p:clrMapOvr>
    <a:masterClrMapping/>
  </p:clrMapOvr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고린도전서 1 Corinthians | 14장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15</a:t>
            </a:r>
            <a:br>
              <a:rPr lang="ko-KR" altLang="en-US"/>
            </a:br>
            <a:r>
              <a:rPr lang="ko-KR" altLang="en-US"/>
              <a:t>그러면 어떻게 해야 하겠습니까?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나는 영으로 기도하고 또한 이성으로 기도할 것입니다.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내가 영으로 찬미하고 또한 이성으로 찬미할 것입니다.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So what shall I do? I will pray with my spirit,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but I will also pray with my mind; I will sing with my spirit,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but I will also sing with my mind.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고린도전서 1 Corinthians | 14장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16</a:t>
            </a:r>
            <a:br>
              <a:rPr lang="ko-KR" altLang="en-US"/>
            </a:br>
            <a:r>
              <a:rPr lang="ko-KR" altLang="en-US"/>
              <a:t>만일 그렇지 않고 여러분이 영으로만 감사한다면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은사를 받지 못한 사람은 여러분이 무슨 말을 하는지 알지 못하는데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어떻게 여러분의 감사에 “아멘” 할 수 있겠습니까?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If you are praising God with your spirit,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how can one who finds himself among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those who do not understand say "Amen" to your thanksgiving,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since he does not know what you are saying?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고린도전서 1 Corinthians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17</a:t>
            </a:r>
            <a:br/>
            <a:r>
              <a:t>여러분이 감사를 잘했다 할지라도 다른 사람에게는 도움이 되지 못합니다.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You may be giving thanks well enough, but the other man is not edified.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고린도전서 1 Corinthians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18</a:t>
            </a:r>
            <a:br/>
            <a:r>
              <a:t>내가 여러분 모두보다 방언을 더 많이 하므로 하나님께 감사를 드립니다.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 thank God that I speak in tongues more than all of you.</a:t>
            </a:r>
          </a:p>
        </p:txBody>
      </p:sp>
    </p:spTree>
  </p:cSld>
  <p:clrMapOvr>
    <a:masterClrMapping/>
  </p:clrMapOvr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고린도전서 1 Corinthians | 14장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19</a:t>
            </a:r>
            <a:br>
              <a:rPr lang="ko-KR" altLang="en-US"/>
            </a:br>
            <a:r>
              <a:rPr lang="ko-KR" altLang="en-US"/>
              <a:t>그러나 나는 교회에서 사람들을 가르치기 위해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방언으로 1만 마디 하는 것보다 깨달은 이성으로 다섯 마디 말하기를 원합니다.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But in the church I would rather speak five intelligible words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to instruct others than ten thousand words in a tongue.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고린도전서 1 Corinthians | 14장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2</a:t>
            </a:r>
            <a:br>
              <a:rPr lang="ko-KR" altLang="en-US"/>
            </a:br>
            <a:r>
              <a:rPr lang="ko-KR" altLang="en-US"/>
              <a:t>방언을 말하는 사람은 사람들에게 말하는 것이 아니라 하나님께 말하는 것입니다.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아무도 이것을 알아들을 수 없습니다.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이는 그가 영으로 비밀을 말하는 것이기 때문입니다.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For anyone who speaks in a tongue does not speak to men but to God.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Indeed, no one understands him; he utters mysteries with his spirit.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고린도전서 1 Corinthians | 14장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20</a:t>
            </a:r>
            <a:br>
              <a:rPr lang="ko-KR" altLang="en-US"/>
            </a:br>
            <a:r>
              <a:rPr lang="ko-KR" altLang="en-US"/>
              <a:t>형제들이여, 생각하는 데는 어린아이가 되지 마십시오.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악한 일에는 어린아이가 되고 생각하는 데는 어른이 되십시오.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Brothers, stop thinking like children. In regard to evil be infants,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but in your thinking be adults.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고린도전서 1 Corinthians | 14장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21</a:t>
            </a:r>
            <a:br>
              <a:rPr lang="ko-KR" altLang="en-US"/>
            </a:br>
            <a:r>
              <a:rPr lang="ko-KR" altLang="en-US"/>
              <a:t>율법에 기록되기를 “내가 방언을 말하는 사람들의 혀와 외국 사람의 입술을 통해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이 백성에게 말할지라도 그들은 내 말을 듣지 않을 것이다”라고 했습니다.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In the Law it is written: "Through men of strange tongues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and through the lips of foreigners I will speak to this people,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but even then they will not listen to me," says the Lord.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고린도전서 1 Corinthians | 14장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22</a:t>
            </a:r>
            <a:br>
              <a:rPr lang="ko-KR" altLang="en-US"/>
            </a:br>
            <a:r>
              <a:rPr lang="ko-KR" altLang="en-US"/>
              <a:t>그러므로 방언은 믿는 사람들을 위한 것이 아니라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오직 믿지 않는 사람들을 위한 표적이며 예언은 믿지 않는 사람들을 위한 것이 아니라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믿는 사람들을 위한 것입니다.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Tongues, then, are a sign, not for believers but for unbelievers;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prophecy, however, is for believers, not for unbelievers.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고린도전서 1 Corinthians | 14장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23</a:t>
            </a:r>
            <a:br>
              <a:rPr lang="ko-KR" altLang="en-US"/>
            </a:br>
            <a:r>
              <a:rPr lang="ko-KR" altLang="en-US"/>
              <a:t>그러므로 만일 온 교회가 모여 모두 방언으로 말한다면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은사를 받지 못한 사람들이나 믿지 않는 사람들이 들어와서 듣고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여러분에게 미쳤다고 하지 않겠습니까?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So if the whole church comes together and everyone speaks in tongues,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and some who do not understand or some unbelievers come in,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will they not say that you are out of your mind?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고린도전서 1 Corinthians | 14장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24</a:t>
            </a:r>
            <a:br>
              <a:rPr lang="ko-KR" altLang="en-US"/>
            </a:br>
            <a:r>
              <a:rPr lang="ko-KR" altLang="en-US"/>
              <a:t>그러나 만일 모두가 예언을 하면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믿지 않는 사람들이나 은사를 받지 못한 사람들이 들어와서 듣고는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모든 사람에 의해 잘못을 질책받고 심판을 받아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But if an unbeliever or someone who does not understand comes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in while everybody is prophesying,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he will be convinced by all that he is a sinner and will be judged by all,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고린도전서 1 Corinthians | 14장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25</a:t>
            </a:r>
            <a:br>
              <a:rPr lang="ko-KR" altLang="en-US"/>
            </a:br>
            <a:r>
              <a:rPr lang="ko-KR" altLang="en-US"/>
              <a:t>그 마음속에 숨은 것들이 드러나게 됩니다.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그래서 그들은 엎드려 하나님을 경배하며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“참으로 하나님께서는 여러분 가운데 계십니다”라고 인정할 것입니다.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and the secrets of his heart will be laid bare.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So he will fall down and worship God, exclaiming,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"God is really among you!"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고린도전서 1 Corinthians | 14장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26</a:t>
            </a:r>
            <a:br>
              <a:rPr lang="ko-KR" altLang="en-US"/>
            </a:br>
            <a:r>
              <a:rPr lang="ko-KR" altLang="en-US"/>
              <a:t>형제들이여, 그러면 어떻게 해야 하겠습니까?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여러분이 모일 때 각각 찬송도 있고 가르침도 있고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방언도 있고 계시도 있고 통역도 있으니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모든 것은 교회를 이롭게 하기 위해 하십시오.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What then shall we say, brothers?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When you come together, everyone has a hymn,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or a word of instruction, a revelation, a tongue or an interpretation.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All of these must be done for the strengthening of the church.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고린도전서 1 Corinthians | 14장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27</a:t>
            </a:r>
            <a:br>
              <a:rPr lang="ko-KR" altLang="en-US"/>
            </a:br>
            <a:r>
              <a:rPr lang="ko-KR" altLang="en-US"/>
              <a:t>누가 방언을 하려고 하면 두 사람이나 혹은 세 사람 정도가 말하되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차례대로 하고 한 사람은 통역을 하십시오.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If anyone speaks in a tongue, two -- or at the most three -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 should speak, one at a time, and someone must interpret.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고린도전서 1 Corinthians | 14장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28</a:t>
            </a:r>
            <a:br>
              <a:rPr lang="ko-KR" altLang="en-US"/>
            </a:br>
            <a:r>
              <a:rPr lang="ko-KR" altLang="en-US"/>
              <a:t>만일 통역할 사람이 없다면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교회에서는 잠잠하고 자신과 하나님께만 말하십시오.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If there is no interpreter, the speaker should keep quiet in the church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and speak to himself and God.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고린도전서 1 Corinthians | 14장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29</a:t>
            </a:r>
            <a:br>
              <a:rPr lang="ko-KR" altLang="en-US"/>
            </a:br>
            <a:r>
              <a:rPr lang="ko-KR" altLang="en-US"/>
              <a:t>예언하는 사람은 둘이나 셋이서 말하고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다른 사람들은 그것을 분별하십시오.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Two or three prophets should speak,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and the others should weigh carefully what is said.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고린도전서 1 Corinthians | 14장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3</a:t>
            </a:r>
            <a:br>
              <a:rPr lang="ko-KR" altLang="en-US"/>
            </a:br>
            <a:r>
              <a:rPr lang="ko-KR" altLang="en-US"/>
              <a:t>그러나 예언하는 사람은 사람들을 세워 주고 격려와 위로의 말을 합니다.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But everyone who prophesies speaks to men for their strengthening,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encouragement and comfort.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고린도전서 1 Corinthians | 14장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30</a:t>
            </a:r>
            <a:br>
              <a:rPr lang="ko-KR" altLang="en-US"/>
            </a:br>
            <a:r>
              <a:rPr lang="ko-KR" altLang="en-US"/>
              <a:t>만일 앉아 있는 다른 사람에게 계시가 내리면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먼저 말하던 사람은 잠잠하십시오.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And if a revelation comes to someone who is sitting down,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the first speaker should stop.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고린도전서 1 Corinthians | 14장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31</a:t>
            </a:r>
            <a:br>
              <a:rPr lang="ko-KR" altLang="en-US"/>
            </a:br>
            <a:r>
              <a:rPr lang="ko-KR" altLang="en-US"/>
              <a:t>그러면 모든 사람이 한 사람씩 차례로 예언을 할 수 있어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모두가 다 배우고 모두가 다 격려를 받게 될 것입니다.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For you can all prophesy in turn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so that everyone may be instructed and encouraged.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고린도전서 1 Corinthians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32</a:t>
            </a:r>
            <a:br/>
            <a:r>
              <a:t>예언하는 사람들의 영은 예언하는 사람들에 의해 통제를 받습니다.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spirits of prophets are subject to the control of prophets.</a:t>
            </a:r>
          </a:p>
        </p:txBody>
      </p:sp>
    </p:spTree>
  </p:cSld>
  <p:clrMapOvr>
    <a:masterClrMapping/>
  </p:clrMapOvr>
</p:sld>
</file>

<file path=ppt/slides/slide3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고린도전서 1 Corinthians | 14장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33</a:t>
            </a:r>
            <a:br>
              <a:rPr lang="ko-KR" altLang="en-US"/>
            </a:br>
            <a:r>
              <a:rPr lang="ko-KR" altLang="en-US"/>
              <a:t>하나님은 무질서의 하나님이 아니라 평화의 하나님이십니다.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성도의 모든 교회에서 그렇게 하고 있듯이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For God is not a God of disorder but of peace.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As in all the congregations of the saints,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고린도전서 1 Corinthians | 14장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34</a:t>
            </a:r>
            <a:br>
              <a:rPr lang="ko-KR" altLang="en-US"/>
            </a:br>
            <a:r>
              <a:rPr lang="ko-KR" altLang="en-US"/>
              <a:t>여자들은 교회에서 잠잠하십시오.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여자들에게는 말하는 것이 허락돼 있지 않으니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율법에서도 말하는 것과 같이 여자들은 복종하십시오.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women should remain silent in the churches.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They are not allowed to speak, but must be in submission, as the Law says.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고린도전서 1 Corinthians | 14장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35</a:t>
            </a:r>
            <a:br>
              <a:rPr lang="ko-KR" altLang="en-US"/>
            </a:br>
            <a:r>
              <a:rPr lang="ko-KR" altLang="en-US"/>
              <a:t>만일 무엇을 알기를 원한다면 집에서 남편에게 물어보십시오.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여자가 교회에서 말하는 것은 부끄러운 일이기 때문입니다.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If they want to inquire about something,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they should ask their own husbands at home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for it is disgraceful for a woman to speak in the church.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고린도전서 1 Corinthians | 14장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36</a:t>
            </a:r>
            <a:br>
              <a:rPr lang="ko-KR" altLang="en-US"/>
            </a:br>
            <a:r>
              <a:rPr lang="ko-KR" altLang="en-US"/>
              <a:t>하나님의 말씀이 여러분에게서 나왔습니까?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또는 여러분에게만 임했습니까?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Did the word of God originate with you?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Or are you the only people it has reached?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고린도전서 1 Corinthians | 14장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37</a:t>
            </a:r>
            <a:br>
              <a:rPr lang="ko-KR" altLang="en-US"/>
            </a:br>
            <a:r>
              <a:rPr lang="ko-KR" altLang="en-US"/>
              <a:t>만일 누구든지 자신을 예언자나 신령한 사람으로 생각한다면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그는 내가 여러분에게 쓰는 것이 주의 명령임을 아십시오.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If anybody thinks he is a prophet or spiritually gifted,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let him acknowledge that what I am writing to you is the Lord's command.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고린도전서 1 Corinthians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38</a:t>
            </a:r>
            <a:br/>
            <a:r>
              <a:t>만일 누구든지 이것을 인정하지 않으면 그도 인정을 받지 못할 것입니다.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If he ignores this, he himself will be ignored.</a:t>
            </a:r>
          </a:p>
        </p:txBody>
      </p:sp>
    </p:spTree>
  </p:cSld>
  <p:clrMapOvr>
    <a:masterClrMapping/>
  </p:clrMapOvr>
</p:sld>
</file>

<file path=ppt/slides/slide3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고린도전서 1 Corinthians | 14장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39</a:t>
            </a:r>
            <a:br>
              <a:rPr lang="ko-KR" altLang="en-US"/>
            </a:br>
            <a:r>
              <a:rPr lang="ko-KR" altLang="en-US"/>
              <a:t>그러므로 내 형제들이여,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예언을 간절히 구하며 방언으로 말하는 것을 막지 마십시오.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Therefore, my brothers, be eager to prophesy,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and do not forbid speaking in tongues.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고린도전서 1 Corinthians | 14장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4</a:t>
            </a:r>
            <a:br>
              <a:rPr lang="ko-KR" altLang="en-US"/>
            </a:br>
            <a:r>
              <a:rPr lang="ko-KR" altLang="en-US"/>
              <a:t>방언하는 사람은 자신에게 도움이 됩니다.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그러나 예언하는 사람은 교회를 이롭게 합니다.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He who speaks in a tongue edifies himself,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but he who prophesies edifies the church.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고린도전서 1 Corinthians | 14장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40</a:t>
            </a:r>
            <a:br>
              <a:rPr lang="ko-KR" altLang="en-US"/>
            </a:br>
            <a:r>
              <a:rPr lang="ko-KR" altLang="en-US"/>
              <a:t>모든 일을 적절하게 하고 또 질서 있게 하십시오.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But everything should be done in a fitting and orderly way.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고린도전서 1 Corinthians | 14장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5</a:t>
            </a:r>
            <a:br>
              <a:rPr lang="ko-KR" altLang="en-US"/>
            </a:br>
            <a:r>
              <a:rPr lang="ko-KR" altLang="en-US"/>
              <a:t>나는 여러분이 모두 방언을 말하기를 원하지만 그보다도 예언하기를 더욱 원합니다.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누가 방언을 통역해 교회를 이롭게 하지 못한다면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방언하는 사람보다 예언하는 사람이 더 훌륭합니다.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I would like every one of you to speak in tongues,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but I would rather have you prophesy.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He who prophesies is greater than one who speaks in tongues,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unless he interprets, so that the church may be edified.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고린도전서 1 Corinthians | 14장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6</a:t>
            </a:r>
            <a:br>
              <a:rPr lang="ko-KR" altLang="en-US"/>
            </a:br>
            <a:r>
              <a:rPr lang="ko-KR" altLang="en-US"/>
              <a:t>이제 형제들이여, 만일 내가 여러분에게 가서 방언만 하고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계시나 지식이나 예언이나 가르침을 전하지 않는다면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여러분에게 무슨 유익이 있겠습니까?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Now, brothers, if I come to you and speak in tongues,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what good will I be to you, unless I bring you some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revelation or knowledge or prophecy or word of instruction?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고린도전서 1 Corinthians | 14장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7</a:t>
            </a:r>
            <a:br>
              <a:rPr lang="ko-KR" altLang="en-US"/>
            </a:br>
            <a:r>
              <a:rPr lang="ko-KR" altLang="en-US"/>
              <a:t>피리나 수금같이 생명이 없는 악기가 소리를 낼 때도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각기 뚜렷한 소리를 내지 않는다면 피리를 부는 것인지 수금을 타는 것인지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알 수 없지 않습니까?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Even in the case of lifeless things that make sounds,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such as the flute or harp,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how will anyone know what tune is being played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unless there is a distinction in the notes?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고린도전서 1 Corinthians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또 나팔이 불분명한 소리를 낸다면 누가 전투를 준비하겠습니까?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Again, if the trumpet does not sound a clear call, who will get ready for battle?</a:t>
            </a:r>
          </a:p>
        </p:txBody>
      </p:sp>
    </p:spTree>
  </p:cSld>
  <p:clrMapOvr>
    <a:masterClrMapping/>
  </p:clrMapOvr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고린도전서 1 Corinthians | 14장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9</a:t>
            </a:r>
            <a:br>
              <a:rPr lang="ko-KR" altLang="en-US"/>
            </a:br>
            <a:r>
              <a:rPr lang="ko-KR" altLang="en-US"/>
              <a:t>이와 같이 여러분도 혀로 이해할 수 있는 말을 하지 않는다면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그 말을 어떻게 알 수 있겠습니까?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여러분은 허공에 대고 말하는 격이 될 것입니다.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So it is with you. Unless you speak intelligible words with your tongue,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how will anyone know what you are saying?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You will just be speaking into the air.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1670</ep:Words>
  <ep:PresentationFormat>와이드스크린</ep:PresentationFormat>
  <ep:Paragraphs>214</ep:Paragraphs>
  <ep:Slides>40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ep:HeadingPairs>
  <ep:TitlesOfParts>
    <vt:vector size="41" baseType="lpstr">
      <vt:lpstr>7_Office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  <vt:lpstr>슬라이드 36</vt:lpstr>
      <vt:lpstr>슬라이드 37</vt:lpstr>
      <vt:lpstr>슬라이드 38</vt:lpstr>
      <vt:lpstr>슬라이드 39</vt:lpstr>
      <vt:lpstr>슬라이드 40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2019-02-17T10:11:46.000</dcterms:created>
  <dc:creator>Microsoft Office 사용자</dc:creator>
  <cp:lastModifiedBy>USER</cp:lastModifiedBy>
  <dcterms:modified xsi:type="dcterms:W3CDTF">2022-09-08T00:15:22.841</dcterms:modified>
  <cp:revision>133</cp:revision>
  <dc:title>PowerPoint 프레젠테이션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