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autoCompressPictures="0">
  <p:sldMasterIdLst>
    <p:sldMasterId id="2147483749"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22633" autoAdjust="0"/>
    <p:restoredTop sz="94807"/>
  </p:normalViewPr>
  <p:slideViewPr>
    <p:cSldViewPr snapToGrid="0" snapToObjects="1">
      <p:cViewPr varScale="1">
        <p:scale>
          <a:sx n="100" d="100"/>
          <a:sy n="100" d="100"/>
        </p:scale>
        <p:origin x="115" y="182"/>
      </p:cViewPr>
      <p:guideLst>
        <p:guide orient="horz" pos="2159"/>
        <p:guide pos="3839"/>
      </p:guideLst>
    </p:cSldViewPr>
  </p:slideViewPr>
  <p:notesTextViewPr>
    <p:cViewPr>
      <p:scale>
        <a:sx n="100" d="100"/>
        <a:sy n="100" d="100"/>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slide" Target="slides/slide56.xml"  /><Relationship Id="rId59" Type="http://schemas.openxmlformats.org/officeDocument/2006/relationships/slide" Target="slides/slide57.xml"  /><Relationship Id="rId6" Type="http://schemas.openxmlformats.org/officeDocument/2006/relationships/slide" Target="slides/slide4.xml"  /><Relationship Id="rId60" Type="http://schemas.openxmlformats.org/officeDocument/2006/relationships/slide" Target="slides/slide58.xml"  /><Relationship Id="rId61" Type="http://schemas.openxmlformats.org/officeDocument/2006/relationships/presProps" Target="presProps.xml"  /><Relationship Id="rId62" Type="http://schemas.openxmlformats.org/officeDocument/2006/relationships/viewProps" Target="viewProps.xml"  /><Relationship Id="rId63" Type="http://schemas.openxmlformats.org/officeDocument/2006/relationships/theme" Target="theme/theme1.xml"  /><Relationship Id="rId64" Type="http://schemas.openxmlformats.org/officeDocument/2006/relationships/tableStyles" Target="tableStyles.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r>
              <a:rPr kumimoji="1" lang="ko-KR" altLang="en-US"/>
              <a:t/>
            </a:r>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FF6D1817-882F-4A44-92A5-C0EF71714840}" type="datetime1">
              <a:rPr kumimoji="1" lang="ko-KR" altLang="en-US"/>
              <a:pPr lvl="0">
                <a:defRPr/>
              </a:pPr>
              <a:t>2022-09-08</a:t>
            </a:fld>
            <a:endParaRPr kumimoji="1"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kumimoji="1" lang="ko-KR" altLang="en-US"/>
              <a:t>마스터 텍스트 스타일을 편집하려면 클릭</a:t>
            </a:r>
            <a:endParaRPr kumimoji="1" lang="ko-KR" altLang="en-US"/>
          </a:p>
          <a:p>
            <a:pPr lvl="1">
              <a:defRPr/>
            </a:pPr>
            <a:r>
              <a:rPr kumimoji="1" lang="ko-KR" altLang="en-US"/>
              <a:t>두 번째 수준</a:t>
            </a:r>
            <a:endParaRPr kumimoji="1" lang="ko-KR" altLang="en-US"/>
          </a:p>
          <a:p>
            <a:pPr lvl="2">
              <a:defRPr/>
            </a:pPr>
            <a:r>
              <a:rPr kumimoji="1" lang="ko-KR" altLang="en-US"/>
              <a:t>세 번째 수준</a:t>
            </a:r>
            <a:endParaRPr kumimoji="1" lang="ko-KR" altLang="en-US"/>
          </a:p>
          <a:p>
            <a:pPr lvl="3">
              <a:defRPr/>
            </a:pPr>
            <a:r>
              <a:rPr kumimoji="1" lang="ko-KR" altLang="en-US"/>
              <a:t>네 번째 수준</a:t>
            </a:r>
            <a:endParaRPr kumimoji="1" lang="ko-KR" altLang="en-US"/>
          </a:p>
          <a:p>
            <a:pPr lvl="4">
              <a:defRPr/>
            </a:pPr>
            <a:r>
              <a:rPr kumimoji="1" lang="ko-KR" altLang="en-US"/>
              <a:t>다섯 번째 수준</a:t>
            </a:r>
            <a:endParaRPr kumimoji="1"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r>
              <a:rPr kumimoji="1" lang="ko-KR" altLang="en-US"/>
              <a:t/>
            </a:r>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4879D9AA-53CD-A94B-9002-8F3D2BD40A7E}" type="slidenum">
              <a:rPr kumimoji="1" lang="ko-KR" altLang="en-US"/>
              <a:pPr lvl="0">
                <a:defRPr/>
              </a:pPr>
              <a:t>‹#›</a:t>
            </a:fld>
            <a:endParaRPr kumimoji="1" lang="ko-KR" altLang="en-US"/>
          </a:p>
        </p:txBody>
      </p:sp>
    </p:spTree>
  </p:cSld>
  <p:clrMap bg1="lt1" tx1="dk1" bg2="lt2" tx2="dk2" accent1="accent1" accent2="accent2" accent3="accent3" accent4="accent4" accent5="accent5" accent6="accent6" hlink="hlink" folHlink="folHlink"/>
  <p:hf hdr="0" ftr="0" dt="0"/>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a:t>
            </a:r>
            <a:br>
              <a:rPr lang="ko-KR" altLang="en-US"/>
            </a:br>
            <a:r>
              <a:rPr lang="ko-KR" altLang="en-US"/>
              <a:t>형제들이여, 이제 내가 여러분에게 전한 복음을 되새겨 드리려고 합니다. </a:t>
            </a:r>
            <a:endParaRPr lang="ko-KR" altLang="en-US"/>
          </a:p>
          <a:p>
            <a:pPr lvl="0">
              <a:defRPr sz="2400" b="1">
                <a:solidFill>
                  <a:srgbClr val="ffffff"/>
                </a:solidFill>
                <a:latin typeface="나눔고딕"/>
              </a:defRPr>
            </a:pPr>
            <a:r>
              <a:rPr lang="ko-KR" altLang="en-US"/>
              <a:t>여러분은 이 복음을 전해 받았고 또한 그 안에 서 있습니다.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Now, brothers, I want to remind you of the gospel I preached to you, </a:t>
            </a:r>
            <a:endParaRPr lang="ko-KR" altLang="en-US"/>
          </a:p>
          <a:p>
            <a:pPr lvl="0">
              <a:defRPr sz="2400" b="1">
                <a:solidFill>
                  <a:srgbClr val="ffffff"/>
                </a:solidFill>
                <a:latin typeface="나눔고딕"/>
              </a:defRPr>
            </a:pPr>
            <a:r>
              <a:rPr lang="ko-KR" altLang="en-US"/>
              <a:t>which you received and on which you have taken your stand.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10</a:t>
            </a:r>
            <a:br>
              <a:rPr lang="ko-KR" altLang="en-US"/>
            </a:br>
            <a:r>
              <a:rPr lang="ko-KR" altLang="en-US"/>
              <a:t>그러나 오늘날 내가 나 된 것은 하나님의 은혜로 된 것입니다. </a:t>
            </a:r>
            <a:endParaRPr lang="ko-KR" altLang="en-US"/>
          </a:p>
          <a:p>
            <a:pPr lvl="0">
              <a:defRPr sz="2400" b="1">
                <a:solidFill>
                  <a:srgbClr val="ffffff"/>
                </a:solidFill>
                <a:latin typeface="나눔고딕"/>
              </a:defRPr>
            </a:pPr>
            <a:r>
              <a:rPr lang="ko-KR" altLang="en-US"/>
              <a:t>내게 주신 그분의 은혜가 헛되지 않아 </a:t>
            </a:r>
            <a:endParaRPr lang="ko-KR" altLang="en-US"/>
          </a:p>
          <a:p>
            <a:pPr lvl="0">
              <a:defRPr sz="2400" b="1">
                <a:solidFill>
                  <a:srgbClr val="ffffff"/>
                </a:solidFill>
                <a:latin typeface="나눔고딕"/>
              </a:defRPr>
            </a:pPr>
            <a:r>
              <a:rPr lang="ko-KR" altLang="en-US"/>
              <a:t>내가 어느 사도보다 더 많이 수고했습니다. </a:t>
            </a:r>
            <a:endParaRPr lang="ko-KR" altLang="en-US"/>
          </a:p>
          <a:p>
            <a:pPr lvl="0">
              <a:defRPr sz="2400" b="1">
                <a:solidFill>
                  <a:srgbClr val="ffffff"/>
                </a:solidFill>
                <a:latin typeface="나눔고딕"/>
              </a:defRPr>
            </a:pPr>
            <a:r>
              <a:rPr lang="ko-KR" altLang="en-US"/>
              <a:t>그러나 이것은 내가 한 것이 아니요, 오직 나와 함께하신 하나님의 은혜로 한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by the grace of God I am what I am,</a:t>
            </a:r>
            <a:endParaRPr lang="ko-KR" altLang="en-US"/>
          </a:p>
          <a:p>
            <a:pPr lvl="0">
              <a:defRPr sz="2400" b="1">
                <a:solidFill>
                  <a:srgbClr val="ffffff"/>
                </a:solidFill>
                <a:latin typeface="나눔고딕"/>
              </a:defRPr>
            </a:pPr>
            <a:r>
              <a:rPr lang="ko-KR" altLang="en-US"/>
              <a:t>and his grace to me was not without effect. </a:t>
            </a:r>
            <a:endParaRPr lang="ko-KR" altLang="en-US"/>
          </a:p>
          <a:p>
            <a:pPr lvl="0">
              <a:defRPr sz="2400" b="1">
                <a:solidFill>
                  <a:srgbClr val="ffffff"/>
                </a:solidFill>
                <a:latin typeface="나눔고딕"/>
              </a:defRPr>
            </a:pPr>
            <a:r>
              <a:rPr lang="ko-KR" altLang="en-US"/>
              <a:t>No, I worked harder than all of them -- yet not I, </a:t>
            </a:r>
            <a:endParaRPr lang="ko-KR" altLang="en-US"/>
          </a:p>
          <a:p>
            <a:pPr lvl="0">
              <a:defRPr sz="2400" b="1">
                <a:solidFill>
                  <a:srgbClr val="ffffff"/>
                </a:solidFill>
                <a:latin typeface="나눔고딕"/>
              </a:defRPr>
            </a:pPr>
            <a:r>
              <a:rPr lang="ko-KR" altLang="en-US"/>
              <a:t>but the grace of God that was with me.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11</a:t>
            </a:r>
            <a:br>
              <a:rPr lang="ko-KR" altLang="en-US"/>
            </a:br>
            <a:r>
              <a:rPr lang="ko-KR" altLang="en-US"/>
              <a:t>그러므로 나나 그들이나 우리가 이렇게 복음을 전파하고 있으며 </a:t>
            </a:r>
            <a:endParaRPr lang="ko-KR" altLang="en-US"/>
          </a:p>
          <a:p>
            <a:pPr lvl="0">
              <a:defRPr sz="2400" b="1">
                <a:solidFill>
                  <a:srgbClr val="ffffff"/>
                </a:solidFill>
                <a:latin typeface="나눔고딕"/>
              </a:defRPr>
            </a:pPr>
            <a:r>
              <a:rPr lang="ko-KR" altLang="en-US"/>
              <a:t>여러분도 이렇게 믿었습니다.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Whether, then, it was I or they, this is what we preach, </a:t>
            </a:r>
            <a:endParaRPr lang="ko-KR" altLang="en-US"/>
          </a:p>
          <a:p>
            <a:pPr lvl="0">
              <a:defRPr sz="2400" b="1">
                <a:solidFill>
                  <a:srgbClr val="ffffff"/>
                </a:solidFill>
                <a:latin typeface="나눔고딕"/>
              </a:defRPr>
            </a:pPr>
            <a:r>
              <a:rPr lang="ko-KR" altLang="en-US"/>
              <a:t>and this is what you believed.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12</a:t>
            </a:r>
            <a:br>
              <a:rPr lang="ko-KR" altLang="en-US"/>
            </a:br>
            <a:r>
              <a:rPr lang="ko-KR" altLang="en-US"/>
              <a:t>그리스도가 죽은 사람들 가운데서 살아나셨다고 전파되고 있는데</a:t>
            </a:r>
            <a:endParaRPr lang="ko-KR" altLang="en-US"/>
          </a:p>
          <a:p>
            <a:pPr lvl="0">
              <a:defRPr sz="2400" b="1">
                <a:solidFill>
                  <a:srgbClr val="ffffff"/>
                </a:solidFill>
                <a:latin typeface="나눔고딕"/>
              </a:defRPr>
            </a:pPr>
            <a:r>
              <a:rPr lang="ko-KR" altLang="en-US"/>
              <a:t>왜 여러분 가운데 어떤 이들은 죽은 사람의 부활이 없다고 합니까?</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if it is preached that Christ has been raised from the dead, </a:t>
            </a:r>
            <a:endParaRPr lang="ko-KR" altLang="en-US"/>
          </a:p>
          <a:p>
            <a:pPr lvl="0">
              <a:defRPr sz="2400" b="1">
                <a:solidFill>
                  <a:srgbClr val="ffffff"/>
                </a:solidFill>
                <a:latin typeface="나눔고딕"/>
              </a:defRPr>
            </a:pPr>
            <a:r>
              <a:rPr lang="ko-KR" altLang="en-US"/>
              <a:t>how can some of you say that there is no resurrection of the dead?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13</a:t>
            </a:r>
            <a:br>
              <a:rPr lang="ko-KR" altLang="en-US"/>
            </a:br>
            <a:r>
              <a:rPr lang="ko-KR" altLang="en-US"/>
              <a:t>죽은 사람의 부활이 없다면 </a:t>
            </a:r>
            <a:endParaRPr lang="ko-KR" altLang="en-US"/>
          </a:p>
          <a:p>
            <a:pPr lvl="0">
              <a:defRPr sz="2400" b="1">
                <a:solidFill>
                  <a:srgbClr val="ffffff"/>
                </a:solidFill>
                <a:latin typeface="나눔고딕"/>
              </a:defRPr>
            </a:pPr>
            <a:r>
              <a:rPr lang="ko-KR" altLang="en-US"/>
              <a:t>그리스도께서도 다시 살리심을 받지 못하셨을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If there is no resurrection of the dead, </a:t>
            </a:r>
            <a:endParaRPr lang="ko-KR" altLang="en-US"/>
          </a:p>
          <a:p>
            <a:pPr lvl="0">
              <a:defRPr sz="2400" b="1">
                <a:solidFill>
                  <a:srgbClr val="ffffff"/>
                </a:solidFill>
                <a:latin typeface="나눔고딕"/>
              </a:defRPr>
            </a:pPr>
            <a:r>
              <a:rPr lang="ko-KR" altLang="en-US"/>
              <a:t>then not even Christ has been raised.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14</a:t>
            </a:r>
            <a:br>
              <a:rPr lang="ko-KR" altLang="en-US"/>
            </a:br>
            <a:r>
              <a:rPr lang="ko-KR" altLang="en-US"/>
              <a:t>만일 그리스도께서 살리심을 받지 못했다면 </a:t>
            </a:r>
            <a:endParaRPr lang="ko-KR" altLang="en-US"/>
          </a:p>
          <a:p>
            <a:pPr lvl="0">
              <a:defRPr sz="2400" b="1">
                <a:solidFill>
                  <a:srgbClr val="ffffff"/>
                </a:solidFill>
                <a:latin typeface="나눔고딕"/>
              </a:defRPr>
            </a:pPr>
            <a:r>
              <a:rPr lang="ko-KR" altLang="en-US"/>
              <a:t>우리가 전파하는 것도 헛되고 또 여러분의 믿음도 헛되며</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if Christ has not been raised, </a:t>
            </a:r>
            <a:endParaRPr lang="ko-KR" altLang="en-US"/>
          </a:p>
          <a:p>
            <a:pPr lvl="0">
              <a:defRPr sz="2400" b="1">
                <a:solidFill>
                  <a:srgbClr val="ffffff"/>
                </a:solidFill>
                <a:latin typeface="나눔고딕"/>
              </a:defRPr>
            </a:pPr>
            <a:r>
              <a:rPr lang="ko-KR" altLang="en-US"/>
              <a:t>our preaching is useless and so is your faith.</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15</a:t>
            </a:r>
            <a:br>
              <a:rPr lang="ko-KR" altLang="en-US"/>
            </a:br>
            <a:r>
              <a:rPr lang="ko-KR" altLang="en-US"/>
              <a:t>또 우리가 하나님의 거짓 증인으로 드러날 것입니다. </a:t>
            </a:r>
            <a:endParaRPr lang="ko-KR" altLang="en-US"/>
          </a:p>
          <a:p>
            <a:pPr lvl="0">
              <a:defRPr sz="2400" b="1">
                <a:solidFill>
                  <a:srgbClr val="ffffff"/>
                </a:solidFill>
                <a:latin typeface="나눔고딕"/>
              </a:defRPr>
            </a:pPr>
            <a:r>
              <a:rPr lang="ko-KR" altLang="en-US"/>
              <a:t>만일 죽은 사람들이 다시 살지 못한다면 </a:t>
            </a:r>
            <a:endParaRPr lang="ko-KR" altLang="en-US"/>
          </a:p>
          <a:p>
            <a:pPr lvl="0">
              <a:defRPr sz="2400" b="1">
                <a:solidFill>
                  <a:srgbClr val="ffffff"/>
                </a:solidFill>
                <a:latin typeface="나눔고딕"/>
              </a:defRPr>
            </a:pPr>
            <a:r>
              <a:rPr lang="ko-KR" altLang="en-US"/>
              <a:t>하나님께서 그리스도를 살리시지 않으셨을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More than that, we are then found to be false witnesses about God, </a:t>
            </a:r>
            <a:endParaRPr lang="ko-KR" altLang="en-US"/>
          </a:p>
          <a:p>
            <a:pPr lvl="0">
              <a:defRPr sz="2400" b="1">
                <a:solidFill>
                  <a:srgbClr val="ffffff"/>
                </a:solidFill>
                <a:latin typeface="나눔고딕"/>
              </a:defRPr>
            </a:pPr>
            <a:r>
              <a:rPr lang="ko-KR" altLang="en-US"/>
              <a:t>for we have testified about God </a:t>
            </a:r>
            <a:endParaRPr lang="ko-KR" altLang="en-US"/>
          </a:p>
          <a:p>
            <a:pPr lvl="0">
              <a:defRPr sz="2400" b="1">
                <a:solidFill>
                  <a:srgbClr val="ffffff"/>
                </a:solidFill>
                <a:latin typeface="나눔고딕"/>
              </a:defRPr>
            </a:pPr>
            <a:r>
              <a:rPr lang="ko-KR" altLang="en-US"/>
              <a:t>that he raised Christ from the dead. </a:t>
            </a:r>
            <a:endParaRPr lang="ko-KR" altLang="en-US"/>
          </a:p>
          <a:p>
            <a:pPr lvl="0">
              <a:defRPr sz="2400" b="1">
                <a:solidFill>
                  <a:srgbClr val="ffffff"/>
                </a:solidFill>
                <a:latin typeface="나눔고딕"/>
              </a:defRPr>
            </a:pPr>
            <a:r>
              <a:rPr lang="ko-KR" altLang="en-US"/>
              <a:t>But he did not raise him if in fact the dead are not raised.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16</a:t>
            </a:r>
            <a:br>
              <a:rPr lang="ko-KR" altLang="en-US"/>
            </a:br>
            <a:r>
              <a:rPr lang="ko-KR" altLang="en-US"/>
              <a:t>만일 죽은 사람들이 다시 살지 못한다면 </a:t>
            </a:r>
            <a:endParaRPr lang="ko-KR" altLang="en-US"/>
          </a:p>
          <a:p>
            <a:pPr lvl="0">
              <a:defRPr sz="2400" b="1">
                <a:solidFill>
                  <a:srgbClr val="ffffff"/>
                </a:solidFill>
                <a:latin typeface="나눔고딕"/>
              </a:defRPr>
            </a:pPr>
            <a:r>
              <a:rPr lang="ko-KR" altLang="en-US"/>
              <a:t>그리스도께서도 살리심을 받지 못하셨을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For if the dead are not raised, </a:t>
            </a:r>
            <a:endParaRPr lang="ko-KR" altLang="en-US"/>
          </a:p>
          <a:p>
            <a:pPr lvl="0">
              <a:defRPr sz="2400" b="1">
                <a:solidFill>
                  <a:srgbClr val="ffffff"/>
                </a:solidFill>
                <a:latin typeface="나눔고딕"/>
              </a:defRPr>
            </a:pPr>
            <a:r>
              <a:rPr lang="ko-KR" altLang="en-US"/>
              <a:t>then Christ has not been raised either.</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17</a:t>
            </a:r>
            <a:br>
              <a:rPr lang="ko-KR" altLang="en-US"/>
            </a:br>
            <a:r>
              <a:rPr lang="ko-KR" altLang="en-US"/>
              <a:t>만일 그리스도께서 살리심을 받지 못하셨다면 </a:t>
            </a:r>
            <a:endParaRPr lang="ko-KR" altLang="en-US"/>
          </a:p>
          <a:p>
            <a:pPr lvl="0">
              <a:defRPr sz="2400" b="1">
                <a:solidFill>
                  <a:srgbClr val="ffffff"/>
                </a:solidFill>
                <a:latin typeface="나눔고딕"/>
              </a:defRPr>
            </a:pPr>
            <a:r>
              <a:rPr lang="ko-KR" altLang="en-US"/>
              <a:t>여러분의 믿음도 헛되고 여러분은 여전히 자신의 죄 가운데 있고</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if Christ has not been raised, your faith is futile </a:t>
            </a:r>
            <a:endParaRPr lang="ko-KR" altLang="en-US"/>
          </a:p>
          <a:p>
            <a:pPr lvl="0">
              <a:defRPr sz="2400" b="1">
                <a:solidFill>
                  <a:srgbClr val="ffffff"/>
                </a:solidFill>
                <a:latin typeface="나눔고딕"/>
              </a:defRPr>
            </a:pPr>
            <a:r>
              <a:rPr lang="ko-KR" altLang="en-US"/>
              <a:t>you are still in your sins.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그리스도 안에서 잠든 사람들도 멸망했을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those also who have fallen asleep in Christ are lost.</a:t>
            </a:r>
          </a:p>
        </p:txBody>
      </p:sp>
    </p:spTree>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19</a:t>
            </a:r>
            <a:br>
              <a:rPr lang="ko-KR" altLang="en-US"/>
            </a:br>
            <a:r>
              <a:rPr lang="ko-KR" altLang="en-US"/>
              <a:t>만일 우리가 그리스도 안에서 가진 소망이 </a:t>
            </a:r>
            <a:endParaRPr lang="ko-KR" altLang="en-US"/>
          </a:p>
          <a:p>
            <a:pPr lvl="0">
              <a:defRPr sz="2400" b="1">
                <a:solidFill>
                  <a:srgbClr val="ffffff"/>
                </a:solidFill>
                <a:latin typeface="나눔고딕"/>
              </a:defRPr>
            </a:pPr>
            <a:r>
              <a:rPr lang="ko-KR" altLang="en-US"/>
              <a:t>이 세상의 생명뿐이면 모든 사람들 가운데 우리가 가장 불쌍한 사람들일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If only for this life we have hope in Christ, </a:t>
            </a:r>
            <a:endParaRPr lang="ko-KR" altLang="en-US"/>
          </a:p>
          <a:p>
            <a:pPr lvl="0">
              <a:defRPr sz="2400" b="1">
                <a:solidFill>
                  <a:srgbClr val="ffffff"/>
                </a:solidFill>
                <a:latin typeface="나눔고딕"/>
              </a:defRPr>
            </a:pPr>
            <a:r>
              <a:rPr lang="ko-KR" altLang="en-US"/>
              <a:t>we are to be pitied more than all men.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a:t>
            </a:r>
            <a:br>
              <a:rPr lang="ko-KR" altLang="en-US"/>
            </a:br>
            <a:r>
              <a:rPr lang="ko-KR" altLang="en-US"/>
              <a:t>만일 여러분이 내가 여러분에게 전한 그 말씀을 굳게 잡고</a:t>
            </a:r>
            <a:endParaRPr lang="ko-KR" altLang="en-US"/>
          </a:p>
          <a:p>
            <a:pPr lvl="0">
              <a:defRPr sz="2400" b="1">
                <a:solidFill>
                  <a:srgbClr val="ffffff"/>
                </a:solidFill>
                <a:latin typeface="나눔고딕"/>
              </a:defRPr>
            </a:pPr>
            <a:r>
              <a:rPr lang="ko-KR" altLang="en-US"/>
              <a:t>헛되이 믿지 않았다면 여러분은 그 복음으로 구원을 받습니다.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By this gospel you are saved, </a:t>
            </a:r>
            <a:endParaRPr lang="ko-KR" altLang="en-US"/>
          </a:p>
          <a:p>
            <a:pPr lvl="0">
              <a:defRPr sz="2400" b="1">
                <a:solidFill>
                  <a:srgbClr val="ffffff"/>
                </a:solidFill>
                <a:latin typeface="나눔고딕"/>
              </a:defRPr>
            </a:pPr>
            <a:r>
              <a:rPr lang="ko-KR" altLang="en-US"/>
              <a:t>if you hold firmly to the word I preached to you. </a:t>
            </a:r>
            <a:endParaRPr lang="ko-KR" altLang="en-US"/>
          </a:p>
          <a:p>
            <a:pPr lvl="0">
              <a:defRPr sz="2400" b="1">
                <a:solidFill>
                  <a:srgbClr val="ffffff"/>
                </a:solidFill>
                <a:latin typeface="나눔고딕"/>
              </a:defRPr>
            </a:pPr>
            <a:r>
              <a:rPr lang="ko-KR" altLang="en-US"/>
              <a:t>Otherwise, you have believed in vain.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20</a:t>
            </a:r>
            <a:br>
              <a:rPr lang="ko-KR" altLang="en-US"/>
            </a:br>
            <a:r>
              <a:rPr lang="ko-KR" altLang="en-US"/>
              <a:t>그러나 이제 그리스도께서 죽은 사람들 가운데서 다시 살아나셔서 </a:t>
            </a:r>
            <a:endParaRPr lang="ko-KR" altLang="en-US"/>
          </a:p>
          <a:p>
            <a:pPr lvl="0">
              <a:defRPr sz="2400" b="1">
                <a:solidFill>
                  <a:srgbClr val="ffffff"/>
                </a:solidFill>
                <a:latin typeface="나눔고딕"/>
              </a:defRPr>
            </a:pPr>
            <a:r>
              <a:rPr lang="ko-KR" altLang="en-US"/>
              <a:t>잠자는 사람들의 첫 열매가 되셨습니다.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Christ has indeed been raised from the dead, </a:t>
            </a:r>
            <a:endParaRPr lang="ko-KR" altLang="en-US"/>
          </a:p>
          <a:p>
            <a:pPr lvl="0">
              <a:defRPr sz="2400" b="1">
                <a:solidFill>
                  <a:srgbClr val="ffffff"/>
                </a:solidFill>
                <a:latin typeface="나눔고딕"/>
              </a:defRPr>
            </a:pPr>
            <a:r>
              <a:rPr lang="ko-KR" altLang="en-US"/>
              <a:t>the firstfruits of those who have fallen asleep.</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21</a:t>
            </a:r>
            <a:br>
              <a:rPr lang="ko-KR" altLang="en-US"/>
            </a:br>
            <a:r>
              <a:rPr lang="ko-KR" altLang="en-US"/>
              <a:t>한 사람으로 인해 죽음이 들어왔으니 </a:t>
            </a:r>
            <a:endParaRPr lang="ko-KR" altLang="en-US"/>
          </a:p>
          <a:p>
            <a:pPr lvl="0">
              <a:defRPr sz="2400" b="1">
                <a:solidFill>
                  <a:srgbClr val="ffffff"/>
                </a:solidFill>
                <a:latin typeface="나눔고딕"/>
              </a:defRPr>
            </a:pPr>
            <a:r>
              <a:rPr lang="ko-KR" altLang="en-US"/>
              <a:t>한 사람으로 인해 죽은 사람들의 부활도 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For since death came through a man, </a:t>
            </a:r>
            <a:endParaRPr lang="ko-KR" altLang="en-US"/>
          </a:p>
          <a:p>
            <a:pPr lvl="0">
              <a:defRPr sz="2400" b="1">
                <a:solidFill>
                  <a:srgbClr val="ffffff"/>
                </a:solidFill>
                <a:latin typeface="나눔고딕"/>
              </a:defRPr>
            </a:pPr>
            <a:r>
              <a:rPr lang="ko-KR" altLang="en-US"/>
              <a:t>the resurrection of the dead comes also through a man.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22</a:t>
            </a:r>
            <a:br>
              <a:rPr lang="ko-KR" altLang="en-US"/>
            </a:br>
            <a:r>
              <a:rPr lang="ko-KR" altLang="en-US"/>
              <a:t>곧 아담 안에서 모든 사람이 죽은 것같이 </a:t>
            </a:r>
            <a:endParaRPr lang="ko-KR" altLang="en-US"/>
          </a:p>
          <a:p>
            <a:pPr lvl="0">
              <a:defRPr sz="2400" b="1">
                <a:solidFill>
                  <a:srgbClr val="ffffff"/>
                </a:solidFill>
                <a:latin typeface="나눔고딕"/>
              </a:defRPr>
            </a:pPr>
            <a:r>
              <a:rPr lang="ko-KR" altLang="en-US"/>
              <a:t>그리스도 안에서 모든 사람이 생명을 얻을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For as in Adam all die, so in Christ all will be made alive.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23</a:t>
            </a:r>
            <a:br>
              <a:rPr lang="ko-KR" altLang="en-US"/>
            </a:br>
            <a:r>
              <a:rPr lang="ko-KR" altLang="en-US"/>
              <a:t>그러나 각각 차례대로 될 것이니 먼저는 첫 열매인 그리스도이시요, </a:t>
            </a:r>
            <a:endParaRPr lang="ko-KR" altLang="en-US"/>
          </a:p>
          <a:p>
            <a:pPr lvl="0">
              <a:defRPr sz="2400" b="1">
                <a:solidFill>
                  <a:srgbClr val="ffffff"/>
                </a:solidFill>
                <a:latin typeface="나눔고딕"/>
              </a:defRPr>
            </a:pPr>
            <a:r>
              <a:rPr lang="ko-KR" altLang="en-US"/>
              <a:t>그 다음은 그리스도께서 다시 오실 때 그분에게 속한 사람들입니다.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each in his own turn: Christ, the firstfruits</a:t>
            </a:r>
            <a:endParaRPr lang="ko-KR" altLang="en-US"/>
          </a:p>
          <a:p>
            <a:pPr lvl="0">
              <a:defRPr sz="2400" b="1">
                <a:solidFill>
                  <a:srgbClr val="ffffff"/>
                </a:solidFill>
                <a:latin typeface="나눔고딕"/>
              </a:defRPr>
            </a:pPr>
            <a:r>
              <a:rPr lang="ko-KR" altLang="en-US"/>
              <a:t>then, when he comes, those who belong to him.</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24</a:t>
            </a:r>
            <a:br>
              <a:rPr lang="ko-KR" altLang="en-US"/>
            </a:br>
            <a:r>
              <a:rPr lang="ko-KR" altLang="en-US"/>
              <a:t>그 다음에 세상의 마지막이 올 것인데 </a:t>
            </a:r>
            <a:endParaRPr lang="ko-KR" altLang="en-US"/>
          </a:p>
          <a:p>
            <a:pPr lvl="0">
              <a:defRPr sz="2400" b="1">
                <a:solidFill>
                  <a:srgbClr val="ffffff"/>
                </a:solidFill>
                <a:latin typeface="나눔고딕"/>
              </a:defRPr>
            </a:pPr>
            <a:r>
              <a:rPr lang="ko-KR" altLang="en-US"/>
              <a:t>그때는 그분이 모든 권력과 권세와 권능을 멸하시고 </a:t>
            </a:r>
            <a:endParaRPr lang="ko-KR" altLang="en-US"/>
          </a:p>
          <a:p>
            <a:pPr lvl="0">
              <a:defRPr sz="2400" b="1">
                <a:solidFill>
                  <a:srgbClr val="ffffff"/>
                </a:solidFill>
                <a:latin typeface="나눔고딕"/>
              </a:defRPr>
            </a:pPr>
            <a:r>
              <a:rPr lang="ko-KR" altLang="en-US"/>
              <a:t>그 나라를 하나님 아버지께 바칠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Then the end will come, when he hands over the kingdom to God the Father</a:t>
            </a:r>
            <a:endParaRPr lang="ko-KR" altLang="en-US"/>
          </a:p>
          <a:p>
            <a:pPr lvl="0">
              <a:defRPr sz="2400" b="1">
                <a:solidFill>
                  <a:srgbClr val="ffffff"/>
                </a:solidFill>
                <a:latin typeface="나눔고딕"/>
              </a:defRPr>
            </a:pPr>
            <a:r>
              <a:rPr lang="ko-KR" altLang="en-US"/>
              <a:t> after he has destroyed all dominion, authority and power.</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하나님께서 모든 원수들을 그리스도의 발아래 두실 때까지 다스리셔야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must reign until he has put all his enemies under his feet.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멸망당할 마지막 원수는 죽음입니다.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last enemy to be destroyed is death.</a:t>
            </a:r>
          </a:p>
        </p:txBody>
      </p:sp>
    </p:spTree>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27</a:t>
            </a:r>
            <a:br>
              <a:rPr lang="ko-KR" altLang="en-US"/>
            </a:br>
            <a:r>
              <a:rPr lang="ko-KR" altLang="en-US"/>
              <a:t>성경에 이르기를 “하나님께서 만물을 그분의 발아래 두셨다”라고 했습니다. </a:t>
            </a:r>
            <a:endParaRPr lang="ko-KR" altLang="en-US"/>
          </a:p>
          <a:p>
            <a:pPr lvl="0">
              <a:defRPr sz="2400" b="1">
                <a:solidFill>
                  <a:srgbClr val="ffffff"/>
                </a:solidFill>
                <a:latin typeface="나눔고딕"/>
              </a:defRPr>
            </a:pPr>
            <a:r>
              <a:rPr lang="ko-KR" altLang="en-US"/>
              <a:t>그러나 만물을 발아래 둔다고 할 때</a:t>
            </a:r>
            <a:endParaRPr lang="ko-KR" altLang="en-US"/>
          </a:p>
          <a:p>
            <a:pPr lvl="0">
              <a:defRPr sz="2400" b="1">
                <a:solidFill>
                  <a:srgbClr val="ffffff"/>
                </a:solidFill>
                <a:latin typeface="나눔고딕"/>
              </a:defRPr>
            </a:pPr>
            <a:r>
              <a:rPr lang="ko-KR" altLang="en-US"/>
              <a:t>만물을 그분에게 복종하게 하신 분은 그 안에 들지 않은 것이 분명합니다.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For he "has put everything under his feet.</a:t>
            </a:r>
            <a:endParaRPr lang="ko-KR" altLang="en-US"/>
          </a:p>
          <a:p>
            <a:pPr lvl="0">
              <a:defRPr sz="2400" b="1">
                <a:solidFill>
                  <a:srgbClr val="ffffff"/>
                </a:solidFill>
                <a:latin typeface="나눔고딕"/>
              </a:defRPr>
            </a:pPr>
            <a:r>
              <a:rPr lang="ko-KR" altLang="en-US"/>
              <a:t>" Now when it says that "everything" has been put under him, </a:t>
            </a:r>
            <a:endParaRPr lang="ko-KR" altLang="en-US"/>
          </a:p>
          <a:p>
            <a:pPr lvl="0">
              <a:defRPr sz="2400" b="1">
                <a:solidFill>
                  <a:srgbClr val="ffffff"/>
                </a:solidFill>
                <a:latin typeface="나눔고딕"/>
              </a:defRPr>
            </a:pPr>
            <a:r>
              <a:rPr lang="ko-KR" altLang="en-US"/>
              <a:t>it is clear that this does not include God himself, </a:t>
            </a:r>
            <a:endParaRPr lang="ko-KR" altLang="en-US"/>
          </a:p>
          <a:p>
            <a:pPr lvl="0">
              <a:defRPr sz="2400" b="1">
                <a:solidFill>
                  <a:srgbClr val="ffffff"/>
                </a:solidFill>
                <a:latin typeface="나눔고딕"/>
              </a:defRPr>
            </a:pPr>
            <a:r>
              <a:rPr lang="ko-KR" altLang="en-US"/>
              <a:t>who put everything under Christ.</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28</a:t>
            </a:r>
            <a:br>
              <a:rPr lang="ko-KR" altLang="en-US"/>
            </a:br>
            <a:r>
              <a:rPr lang="ko-KR" altLang="en-US"/>
              <a:t>만물을 그분께 복종하게 하신 때는 </a:t>
            </a:r>
            <a:endParaRPr lang="ko-KR" altLang="en-US"/>
          </a:p>
          <a:p>
            <a:pPr lvl="0">
              <a:defRPr sz="2400" b="1">
                <a:solidFill>
                  <a:srgbClr val="ffffff"/>
                </a:solidFill>
                <a:latin typeface="나눔고딕"/>
              </a:defRPr>
            </a:pPr>
            <a:r>
              <a:rPr lang="ko-KR" altLang="en-US"/>
              <a:t>아들 자신도 만물을 복종하게 하신 분에게 복종하게 될 것입니다. </a:t>
            </a:r>
            <a:endParaRPr lang="ko-KR" altLang="en-US"/>
          </a:p>
          <a:p>
            <a:pPr lvl="0">
              <a:defRPr sz="2400" b="1">
                <a:solidFill>
                  <a:srgbClr val="ffffff"/>
                </a:solidFill>
                <a:latin typeface="나눔고딕"/>
              </a:defRPr>
            </a:pPr>
            <a:r>
              <a:rPr lang="ko-KR" altLang="en-US"/>
              <a:t>이는 하나님께서 만유의 주가 되시려는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When he has done this,</a:t>
            </a:r>
            <a:endParaRPr lang="ko-KR" altLang="en-US"/>
          </a:p>
          <a:p>
            <a:pPr lvl="0">
              <a:defRPr sz="2400" b="1">
                <a:solidFill>
                  <a:srgbClr val="ffffff"/>
                </a:solidFill>
                <a:latin typeface="나눔고딕"/>
              </a:defRPr>
            </a:pPr>
            <a:r>
              <a:rPr lang="ko-KR" altLang="en-US"/>
              <a:t>then the Son himself will be made subject to him </a:t>
            </a:r>
            <a:endParaRPr lang="ko-KR" altLang="en-US"/>
          </a:p>
          <a:p>
            <a:pPr lvl="0">
              <a:defRPr sz="2400" b="1">
                <a:solidFill>
                  <a:srgbClr val="ffffff"/>
                </a:solidFill>
                <a:latin typeface="나눔고딕"/>
              </a:defRPr>
            </a:pPr>
            <a:r>
              <a:rPr lang="ko-KR" altLang="en-US"/>
              <a:t>who put everything under him, so that God may be all in all.</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29</a:t>
            </a:r>
            <a:br>
              <a:rPr lang="ko-KR" altLang="en-US"/>
            </a:br>
            <a:r>
              <a:rPr lang="ko-KR" altLang="en-US"/>
              <a:t>만일 부활이 없다면 죽은 사람을 대신해서 </a:t>
            </a:r>
            <a:endParaRPr lang="ko-KR" altLang="en-US"/>
          </a:p>
          <a:p>
            <a:pPr lvl="0">
              <a:defRPr sz="2400" b="1">
                <a:solidFill>
                  <a:srgbClr val="ffffff"/>
                </a:solidFill>
                <a:latin typeface="나눔고딕"/>
              </a:defRPr>
            </a:pPr>
            <a:r>
              <a:rPr lang="ko-KR" altLang="en-US"/>
              <a:t>세례받은 사람들은 왜 그렇게 하는 것입니까? </a:t>
            </a:r>
            <a:endParaRPr lang="ko-KR" altLang="en-US"/>
          </a:p>
          <a:p>
            <a:pPr lvl="0">
              <a:defRPr sz="2400" b="1">
                <a:solidFill>
                  <a:srgbClr val="ffffff"/>
                </a:solidFill>
                <a:latin typeface="나눔고딕"/>
              </a:defRPr>
            </a:pPr>
            <a:r>
              <a:rPr lang="ko-KR" altLang="en-US"/>
              <a:t>만일 죽은 사람들이 전혀 다시 살아나지 못한다면 </a:t>
            </a:r>
            <a:endParaRPr lang="ko-KR" altLang="en-US"/>
          </a:p>
          <a:p>
            <a:pPr lvl="0">
              <a:defRPr sz="2400" b="1">
                <a:solidFill>
                  <a:srgbClr val="ffffff"/>
                </a:solidFill>
                <a:latin typeface="나눔고딕"/>
              </a:defRPr>
            </a:pPr>
            <a:r>
              <a:rPr lang="ko-KR" altLang="en-US"/>
              <a:t>왜 그들을 위해 세례를 받는 것입니까?</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Now if there is no resurrection, </a:t>
            </a:r>
            <a:endParaRPr lang="ko-KR" altLang="en-US"/>
          </a:p>
          <a:p>
            <a:pPr lvl="0">
              <a:defRPr sz="2400" b="1">
                <a:solidFill>
                  <a:srgbClr val="ffffff"/>
                </a:solidFill>
                <a:latin typeface="나눔고딕"/>
              </a:defRPr>
            </a:pPr>
            <a:r>
              <a:rPr lang="ko-KR" altLang="en-US"/>
              <a:t>what will those do who are baptized for the dead? </a:t>
            </a:r>
            <a:endParaRPr lang="ko-KR" altLang="en-US"/>
          </a:p>
          <a:p>
            <a:pPr lvl="0">
              <a:defRPr sz="2400" b="1">
                <a:solidFill>
                  <a:srgbClr val="ffffff"/>
                </a:solidFill>
                <a:latin typeface="나눔고딕"/>
              </a:defRPr>
            </a:pPr>
            <a:r>
              <a:rPr lang="ko-KR" altLang="en-US"/>
              <a:t>If the dead are not raised at all, why are people baptized for them?</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a:t>
            </a:r>
            <a:br>
              <a:rPr lang="ko-KR" altLang="en-US"/>
            </a:br>
            <a:r>
              <a:rPr lang="ko-KR" altLang="en-US"/>
              <a:t>내가 전해받은 가장 중요한 것을 여러분에게 전했습니다. </a:t>
            </a:r>
            <a:endParaRPr lang="ko-KR" altLang="en-US"/>
          </a:p>
          <a:p>
            <a:pPr lvl="0">
              <a:defRPr sz="2400" b="1">
                <a:solidFill>
                  <a:srgbClr val="ffffff"/>
                </a:solidFill>
                <a:latin typeface="나눔고딕"/>
              </a:defRPr>
            </a:pPr>
            <a:r>
              <a:rPr lang="ko-KR" altLang="en-US"/>
              <a:t>그것은 그리스도께서 성경의 말씀대로 우리 죄를 위해 죽으시고</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For what I received I passed on to you as of first importance</a:t>
            </a:r>
            <a:endParaRPr lang="ko-KR" altLang="en-US"/>
          </a:p>
          <a:p>
            <a:pPr lvl="0">
              <a:defRPr sz="2400" b="1">
                <a:solidFill>
                  <a:srgbClr val="ffffff"/>
                </a:solidFill>
                <a:latin typeface="나눔고딕"/>
              </a:defRPr>
            </a:pPr>
            <a:r>
              <a:rPr lang="ko-KR" altLang="en-US"/>
              <a:t> that Christ died for our sins according to the Scriptures,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그리고 왜 우리는 시시각각으로 위험을 무릅쓰겠습니까?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for us, why do we endanger ourselves every hour?</a:t>
            </a:r>
          </a:p>
        </p:txBody>
      </p:sp>
    </p:spTree>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31</a:t>
            </a:r>
            <a:br>
              <a:rPr lang="ko-KR" altLang="en-US"/>
            </a:br>
            <a:r>
              <a:rPr lang="ko-KR" altLang="en-US"/>
              <a:t>형제들이여, 내가 그리스도 예수 우리 주 안에서 가진 </a:t>
            </a:r>
            <a:endParaRPr lang="ko-KR" altLang="en-US"/>
          </a:p>
          <a:p>
            <a:pPr lvl="0">
              <a:defRPr sz="2400" b="1">
                <a:solidFill>
                  <a:srgbClr val="ffffff"/>
                </a:solidFill>
                <a:latin typeface="나눔고딕"/>
              </a:defRPr>
            </a:pPr>
            <a:r>
              <a:rPr lang="ko-KR" altLang="en-US"/>
              <a:t>내 자랑인 여러분을 두고 단언합니다만 나는 날마다 죽습니다.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 die every day -- I mean that, brothers -</a:t>
            </a:r>
            <a:endParaRPr lang="ko-KR" altLang="en-US"/>
          </a:p>
          <a:p>
            <a:pPr lvl="0">
              <a:defRPr sz="2400" b="1">
                <a:solidFill>
                  <a:srgbClr val="ffffff"/>
                </a:solidFill>
                <a:latin typeface="나눔고딕"/>
              </a:defRPr>
            </a:pPr>
            <a:r>
              <a:rPr lang="ko-KR" altLang="en-US"/>
              <a:t>- just as surely as I glory over you in Christ Jesus our Lord.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32</a:t>
            </a:r>
            <a:br>
              <a:rPr lang="ko-KR" altLang="en-US"/>
            </a:br>
            <a:r>
              <a:rPr lang="ko-KR" altLang="en-US"/>
              <a:t>만일 내가 에베소에서 인간적인 동기로 맹수들과 싸웠다면 </a:t>
            </a:r>
            <a:endParaRPr lang="ko-KR" altLang="en-US"/>
          </a:p>
          <a:p>
            <a:pPr lvl="0">
              <a:defRPr sz="2400" b="1">
                <a:solidFill>
                  <a:srgbClr val="ffffff"/>
                </a:solidFill>
                <a:latin typeface="나눔고딕"/>
              </a:defRPr>
            </a:pPr>
            <a:r>
              <a:rPr lang="ko-KR" altLang="en-US"/>
              <a:t>내게 무슨 유익이 있겠습니까? </a:t>
            </a:r>
            <a:endParaRPr lang="ko-KR" altLang="en-US"/>
          </a:p>
          <a:p>
            <a:pPr lvl="0">
              <a:defRPr sz="2400" b="1">
                <a:solidFill>
                  <a:srgbClr val="ffffff"/>
                </a:solidFill>
                <a:latin typeface="나눔고딕"/>
              </a:defRPr>
            </a:pPr>
            <a:r>
              <a:rPr lang="ko-KR" altLang="en-US"/>
              <a:t>만일 죽은 사람들이 살아나지 못한다면, </a:t>
            </a:r>
            <a:endParaRPr lang="ko-KR" altLang="en-US"/>
          </a:p>
          <a:p>
            <a:pPr lvl="0">
              <a:defRPr sz="2400" b="1">
                <a:solidFill>
                  <a:srgbClr val="ffffff"/>
                </a:solidFill>
                <a:latin typeface="나눔고딕"/>
              </a:defRPr>
            </a:pPr>
            <a:r>
              <a:rPr lang="ko-KR" altLang="en-US"/>
              <a:t>“내일 죽을 것이니 먹고 마시자”라고 할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If I fought wild beasts in Ephesus for merely human reasons, </a:t>
            </a:r>
            <a:endParaRPr lang="ko-KR" altLang="en-US"/>
          </a:p>
          <a:p>
            <a:pPr lvl="0">
              <a:defRPr sz="2400" b="1">
                <a:solidFill>
                  <a:srgbClr val="ffffff"/>
                </a:solidFill>
                <a:latin typeface="나눔고딕"/>
              </a:defRPr>
            </a:pPr>
            <a:r>
              <a:rPr lang="ko-KR" altLang="en-US"/>
              <a:t>what have I gained? If the dead are not raised, </a:t>
            </a:r>
            <a:endParaRPr lang="ko-KR" altLang="en-US"/>
          </a:p>
          <a:p>
            <a:pPr lvl="0">
              <a:defRPr sz="2400" b="1">
                <a:solidFill>
                  <a:srgbClr val="ffffff"/>
                </a:solidFill>
                <a:latin typeface="나눔고딕"/>
              </a:defRPr>
            </a:pPr>
            <a:r>
              <a:rPr lang="ko-KR" altLang="en-US"/>
              <a:t>"Let us eat and drink, for tomorrow we die."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속지 마십시오. 나쁜 친구들이 좋은 습관을 망쳐 버립니다.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misled: "Bad company corrupts good character."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정신을 똑바로 차리고 죄를 짓지 마십시오. 하나님을 알지 못하는 사람들이 있으므로 여러분을 부끄럽게 하기 위해 내가 이런 말을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back to your senses as you ought, and stop sinning; for there are some who are ignorant of God -- I say this to your shame.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그러나 어떤 사람은 “죽은 사람들이 어떻게 살아나며 어떤 몸으로 옵니까?”라고 물을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someone may ask, "How are the dead raised? With what kind of body will they come?"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어리석은 사람이여, 당신이 뿌리는 씨가 죽지 않고서는 살아날 수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foolish! What you sow does not come to life unless it dies.</a:t>
            </a:r>
          </a:p>
        </p:txBody>
      </p:sp>
    </p:spTree>
  </p:cSld>
  <p:clrMapOvr>
    <a:masterClrMapping/>
  </p:clrMapOvr>
</p:sld>
</file>

<file path=ppt/slides/slide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37</a:t>
            </a:r>
            <a:br>
              <a:rPr lang="ko-KR" altLang="en-US"/>
            </a:br>
            <a:r>
              <a:rPr lang="ko-KR" altLang="en-US"/>
              <a:t>당신이 뿌리는 것은 장차 생겨날 몸 그 자체가 아니라 </a:t>
            </a:r>
            <a:endParaRPr lang="ko-KR" altLang="en-US"/>
          </a:p>
          <a:p>
            <a:pPr lvl="0">
              <a:defRPr sz="2400" b="1">
                <a:solidFill>
                  <a:srgbClr val="ffffff"/>
                </a:solidFill>
                <a:latin typeface="나눔고딕"/>
              </a:defRPr>
            </a:pPr>
            <a:r>
              <a:rPr lang="ko-KR" altLang="en-US"/>
              <a:t>밀이나 다른 곡식이든지 다만 씨앗을 뿌리는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When you sow, you do not plant the body that will be, </a:t>
            </a:r>
            <a:endParaRPr lang="ko-KR" altLang="en-US"/>
          </a:p>
          <a:p>
            <a:pPr lvl="0">
              <a:defRPr sz="2400" b="1">
                <a:solidFill>
                  <a:srgbClr val="ffffff"/>
                </a:solidFill>
                <a:latin typeface="나눔고딕"/>
              </a:defRPr>
            </a:pPr>
            <a:r>
              <a:rPr lang="ko-KR" altLang="en-US"/>
              <a:t>but just a seed, perhaps of wheat or of something else.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38</a:t>
            </a:r>
            <a:br>
              <a:rPr lang="ko-KR" altLang="en-US"/>
            </a:br>
            <a:r>
              <a:rPr lang="ko-KR" altLang="en-US"/>
              <a:t>그러나 하나님께서는 뜻하시는 대로 그 씨에 몸을 주십니다.</a:t>
            </a:r>
            <a:endParaRPr lang="ko-KR" altLang="en-US"/>
          </a:p>
          <a:p>
            <a:pPr lvl="0">
              <a:defRPr sz="2400" b="1">
                <a:solidFill>
                  <a:srgbClr val="ffffff"/>
                </a:solidFill>
                <a:latin typeface="나눔고딕"/>
              </a:defRPr>
            </a:pPr>
            <a:r>
              <a:rPr lang="ko-KR" altLang="en-US"/>
              <a:t>곧 각각의 씨에 각기 고유한 몸을 주십니다.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God gives it a body as he has determined, </a:t>
            </a:r>
            <a:endParaRPr lang="ko-KR" altLang="en-US"/>
          </a:p>
          <a:p>
            <a:pPr lvl="0">
              <a:defRPr sz="2400" b="1">
                <a:solidFill>
                  <a:srgbClr val="ffffff"/>
                </a:solidFill>
                <a:latin typeface="나눔고딕"/>
              </a:defRPr>
            </a:pPr>
            <a:r>
              <a:rPr lang="ko-KR" altLang="en-US"/>
              <a:t>and to each kind of seed he gives its own body.</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39</a:t>
            </a:r>
            <a:br>
              <a:rPr lang="ko-KR" altLang="en-US"/>
            </a:br>
            <a:r>
              <a:rPr lang="ko-KR" altLang="en-US"/>
              <a:t>모든 육체가 다 같은 육체가 아닙니다. </a:t>
            </a:r>
            <a:endParaRPr lang="ko-KR" altLang="en-US"/>
          </a:p>
          <a:p>
            <a:pPr lvl="0">
              <a:defRPr sz="2400" b="1">
                <a:solidFill>
                  <a:srgbClr val="ffffff"/>
                </a:solidFill>
                <a:latin typeface="나눔고딕"/>
              </a:defRPr>
            </a:pPr>
            <a:r>
              <a:rPr lang="ko-KR" altLang="en-US"/>
              <a:t>사람의 육체가 다르고 짐승의 육체가 다르고 </a:t>
            </a:r>
            <a:endParaRPr lang="ko-KR" altLang="en-US"/>
          </a:p>
          <a:p>
            <a:pPr lvl="0">
              <a:defRPr sz="2400" b="1">
                <a:solidFill>
                  <a:srgbClr val="ffffff"/>
                </a:solidFill>
                <a:latin typeface="나눔고딕"/>
              </a:defRPr>
            </a:pPr>
            <a:r>
              <a:rPr lang="ko-KR" altLang="en-US"/>
              <a:t>새의 육체가 다르고 물고기의 육체가 다릅니다.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All flesh is not the same</a:t>
            </a:r>
            <a:endParaRPr lang="ko-KR" altLang="en-US"/>
          </a:p>
          <a:p>
            <a:pPr lvl="0">
              <a:defRPr sz="2400" b="1">
                <a:solidFill>
                  <a:srgbClr val="ffffff"/>
                </a:solidFill>
                <a:latin typeface="나눔고딕"/>
              </a:defRPr>
            </a:pPr>
            <a:r>
              <a:rPr lang="ko-KR" altLang="en-US"/>
              <a:t> Men have one kind of flesh, animals have another,</a:t>
            </a:r>
            <a:endParaRPr lang="ko-KR" altLang="en-US"/>
          </a:p>
          <a:p>
            <a:pPr lvl="0">
              <a:defRPr sz="2400" b="1">
                <a:solidFill>
                  <a:srgbClr val="ffffff"/>
                </a:solidFill>
                <a:latin typeface="나눔고딕"/>
              </a:defRPr>
            </a:pPr>
            <a:r>
              <a:rPr lang="ko-KR" altLang="en-US"/>
              <a:t>birds another and fish another.</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a:t>
            </a:r>
            <a:br>
              <a:rPr lang="ko-KR" altLang="en-US"/>
            </a:br>
            <a:r>
              <a:rPr lang="ko-KR" altLang="en-US"/>
              <a:t>장사되셨다가 성경의 말씀대로 3일째 되던 날 다시 살리심을 받아</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that he was buried, that he was raised on the third day </a:t>
            </a:r>
            <a:endParaRPr lang="ko-KR" altLang="en-US"/>
          </a:p>
          <a:p>
            <a:pPr lvl="0">
              <a:defRPr sz="2400" b="1">
                <a:solidFill>
                  <a:srgbClr val="ffffff"/>
                </a:solidFill>
                <a:latin typeface="나눔고딕"/>
              </a:defRPr>
            </a:pPr>
            <a:r>
              <a:rPr lang="ko-KR" altLang="en-US"/>
              <a:t>according to the Scriptures,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40</a:t>
            </a:r>
            <a:br>
              <a:rPr lang="ko-KR" altLang="en-US"/>
            </a:br>
            <a:r>
              <a:rPr lang="ko-KR" altLang="en-US"/>
              <a:t>또 하늘에 속한 몸들이 있고 땅에 속한 몸들이 있습니다. </a:t>
            </a:r>
            <a:endParaRPr lang="ko-KR" altLang="en-US"/>
          </a:p>
          <a:p>
            <a:pPr lvl="0">
              <a:defRPr sz="2400" b="1">
                <a:solidFill>
                  <a:srgbClr val="ffffff"/>
                </a:solidFill>
                <a:latin typeface="나눔고딕"/>
              </a:defRPr>
            </a:pPr>
            <a:r>
              <a:rPr lang="ko-KR" altLang="en-US"/>
              <a:t>그러나 하늘에 속한 몸들의 영광이 다르고 땅에 속한 몸들의 영광이 다릅니다.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There are also heavenly bodies and there are earthly bodies</a:t>
            </a:r>
            <a:endParaRPr lang="ko-KR" altLang="en-US"/>
          </a:p>
          <a:p>
            <a:pPr lvl="0">
              <a:defRPr sz="2400" b="1">
                <a:solidFill>
                  <a:srgbClr val="ffffff"/>
                </a:solidFill>
                <a:latin typeface="나눔고딕"/>
              </a:defRPr>
            </a:pPr>
            <a:r>
              <a:rPr lang="ko-KR" altLang="en-US"/>
              <a:t>but the splendor of the heavenly bodies is one kind, </a:t>
            </a:r>
            <a:endParaRPr lang="ko-KR" altLang="en-US"/>
          </a:p>
          <a:p>
            <a:pPr lvl="0">
              <a:defRPr sz="2400" b="1">
                <a:solidFill>
                  <a:srgbClr val="ffffff"/>
                </a:solidFill>
                <a:latin typeface="나눔고딕"/>
              </a:defRPr>
            </a:pPr>
            <a:r>
              <a:rPr lang="ko-KR" altLang="en-US"/>
              <a:t>and the splendor of the earthly bodies is another.</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41</a:t>
            </a:r>
            <a:br>
              <a:rPr lang="ko-KR" altLang="en-US"/>
            </a:br>
            <a:r>
              <a:rPr lang="ko-KR" altLang="en-US"/>
              <a:t>해의 영광이 다르고 달의 영광이 다르고 별들의 영광이 다릅니다.</a:t>
            </a:r>
            <a:endParaRPr lang="ko-KR" altLang="en-US"/>
          </a:p>
          <a:p>
            <a:pPr lvl="0">
              <a:defRPr sz="2400" b="1">
                <a:solidFill>
                  <a:srgbClr val="ffffff"/>
                </a:solidFill>
                <a:latin typeface="나눔고딕"/>
              </a:defRPr>
            </a:pPr>
            <a:r>
              <a:rPr lang="ko-KR" altLang="en-US"/>
              <a:t> 별과 별의 영광이 서로 다릅니다.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 sun has one kind of splendor, the moon another and the stars another </a:t>
            </a:r>
            <a:endParaRPr lang="ko-KR" altLang="en-US"/>
          </a:p>
          <a:p>
            <a:pPr lvl="0">
              <a:defRPr sz="2400" b="1">
                <a:solidFill>
                  <a:srgbClr val="ffffff"/>
                </a:solidFill>
                <a:latin typeface="나눔고딕"/>
              </a:defRPr>
            </a:pPr>
            <a:r>
              <a:rPr lang="ko-KR" altLang="en-US"/>
              <a:t>and star differs from star in splendor.</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42</a:t>
            </a:r>
            <a:br>
              <a:rPr lang="ko-KR" altLang="en-US"/>
            </a:br>
            <a:r>
              <a:rPr lang="ko-KR" altLang="en-US"/>
              <a:t>죽은 사람들의 부활도 이와 같습니다. </a:t>
            </a:r>
            <a:endParaRPr lang="ko-KR" altLang="en-US"/>
          </a:p>
          <a:p>
            <a:pPr lvl="0">
              <a:defRPr sz="2400" b="1">
                <a:solidFill>
                  <a:srgbClr val="ffffff"/>
                </a:solidFill>
                <a:latin typeface="나눔고딕"/>
              </a:defRPr>
            </a:pPr>
            <a:r>
              <a:rPr lang="ko-KR" altLang="en-US"/>
              <a:t>썩을 몸으로 묻히지만 썩지 않을 것으로 살아납니다.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So will it be with the resurrection of the dead. </a:t>
            </a:r>
            <a:endParaRPr lang="ko-KR" altLang="en-US"/>
          </a:p>
          <a:p>
            <a:pPr lvl="0">
              <a:defRPr sz="2400" b="1">
                <a:solidFill>
                  <a:srgbClr val="ffffff"/>
                </a:solidFill>
                <a:latin typeface="나눔고딕"/>
              </a:defRPr>
            </a:pPr>
            <a:r>
              <a:rPr lang="ko-KR" altLang="en-US"/>
              <a:t>The body that is sown is perishable, it is raised imperishable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43</a:t>
            </a:r>
            <a:br>
              <a:rPr lang="ko-KR" altLang="en-US"/>
            </a:br>
            <a:r>
              <a:rPr lang="ko-KR" altLang="en-US"/>
              <a:t>비천한 가운데 묻히지만 영광 가운데 살아납니다. </a:t>
            </a:r>
            <a:endParaRPr lang="ko-KR" altLang="en-US"/>
          </a:p>
          <a:p>
            <a:pPr lvl="0">
              <a:defRPr sz="2400" b="1">
                <a:solidFill>
                  <a:srgbClr val="ffffff"/>
                </a:solidFill>
                <a:latin typeface="나눔고딕"/>
              </a:defRPr>
            </a:pPr>
            <a:r>
              <a:rPr lang="ko-KR" altLang="en-US"/>
              <a:t>약한 사람으로 묻히지만 강한 사람으로 살아납니다.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it is sown in dishonor, it is raised in glory; it is sown in weakness, </a:t>
            </a:r>
            <a:endParaRPr lang="ko-KR" altLang="en-US"/>
          </a:p>
          <a:p>
            <a:pPr lvl="0">
              <a:defRPr sz="2400" b="1">
                <a:solidFill>
                  <a:srgbClr val="ffffff"/>
                </a:solidFill>
                <a:latin typeface="나눔고딕"/>
              </a:defRPr>
            </a:pPr>
            <a:r>
              <a:rPr lang="ko-KR" altLang="en-US"/>
              <a:t>it is raised in power;</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44</a:t>
            </a:r>
            <a:br>
              <a:rPr lang="ko-KR" altLang="en-US"/>
            </a:br>
            <a:r>
              <a:rPr lang="ko-KR" altLang="en-US"/>
              <a:t>자연의 몸으로 묻히지만 영적인 몸으로 살아납니다. </a:t>
            </a:r>
            <a:endParaRPr lang="ko-KR" altLang="en-US"/>
          </a:p>
          <a:p>
            <a:pPr lvl="0">
              <a:defRPr sz="2400" b="1">
                <a:solidFill>
                  <a:srgbClr val="ffffff"/>
                </a:solidFill>
                <a:latin typeface="나눔고딕"/>
              </a:defRPr>
            </a:pPr>
            <a:r>
              <a:rPr lang="ko-KR" altLang="en-US"/>
              <a:t>자연의 몸이 있다면 영적인 몸도 있습니다.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it is sown a natural body, it is raised a spiritual body. </a:t>
            </a:r>
            <a:endParaRPr lang="ko-KR" altLang="en-US"/>
          </a:p>
          <a:p>
            <a:pPr lvl="0">
              <a:defRPr sz="2400" b="1">
                <a:solidFill>
                  <a:srgbClr val="ffffff"/>
                </a:solidFill>
                <a:latin typeface="나눔고딕"/>
              </a:defRPr>
            </a:pPr>
            <a:r>
              <a:rPr lang="ko-KR" altLang="en-US"/>
              <a:t>If there is a natural body, there is also a spiritual body.</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45</a:t>
            </a:r>
            <a:br>
              <a:rPr lang="ko-KR" altLang="en-US"/>
            </a:br>
            <a:r>
              <a:rPr lang="ko-KR" altLang="en-US"/>
              <a:t>기록되기를 “첫 사람 아담은 생명이 있는 영이 됐다”라고 한 것처럼 </a:t>
            </a:r>
            <a:endParaRPr lang="ko-KR" altLang="en-US"/>
          </a:p>
          <a:p>
            <a:pPr lvl="0">
              <a:defRPr sz="2400" b="1">
                <a:solidFill>
                  <a:srgbClr val="ffffff"/>
                </a:solidFill>
                <a:latin typeface="나눔고딕"/>
              </a:defRPr>
            </a:pPr>
            <a:r>
              <a:rPr lang="ko-KR" altLang="en-US"/>
              <a:t>마지막 아담은 생명을 주는 영이 됐습니다.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So it is written: "The first man Adam became a living being"</a:t>
            </a:r>
            <a:endParaRPr lang="ko-KR" altLang="en-US"/>
          </a:p>
          <a:p>
            <a:pPr lvl="0">
              <a:defRPr sz="2400" b="1">
                <a:solidFill>
                  <a:srgbClr val="ffffff"/>
                </a:solidFill>
                <a:latin typeface="나눔고딕"/>
              </a:defRPr>
            </a:pPr>
            <a:r>
              <a:rPr lang="ko-KR" altLang="en-US"/>
              <a:t> the last Adam, a life-giving spirit.</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46</a:t>
            </a:r>
            <a:br>
              <a:rPr lang="ko-KR" altLang="en-US"/>
            </a:br>
            <a:r>
              <a:rPr lang="ko-KR" altLang="en-US"/>
              <a:t>그러나 신령한 것이 먼저가 아니라 자연에 속한 것이 먼저며 </a:t>
            </a:r>
            <a:endParaRPr lang="ko-KR" altLang="en-US"/>
          </a:p>
          <a:p>
            <a:pPr lvl="0">
              <a:defRPr sz="2400" b="1">
                <a:solidFill>
                  <a:srgbClr val="ffffff"/>
                </a:solidFill>
                <a:latin typeface="나눔고딕"/>
              </a:defRPr>
            </a:pPr>
            <a:r>
              <a:rPr lang="ko-KR" altLang="en-US"/>
              <a:t>그 다음이 신령한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 spiritual did not come first, but the natural, </a:t>
            </a:r>
            <a:endParaRPr lang="ko-KR" altLang="en-US"/>
          </a:p>
          <a:p>
            <a:pPr lvl="0">
              <a:defRPr sz="2400" b="1">
                <a:solidFill>
                  <a:srgbClr val="ffffff"/>
                </a:solidFill>
                <a:latin typeface="나눔고딕"/>
              </a:defRPr>
            </a:pPr>
            <a:r>
              <a:rPr lang="ko-KR" altLang="en-US"/>
              <a:t>and after that the spiritual.</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47</a:t>
            </a:r>
            <a:br>
              <a:rPr lang="ko-KR" altLang="en-US"/>
            </a:br>
            <a:r>
              <a:rPr lang="ko-KR" altLang="en-US"/>
              <a:t>첫 사람은 땅에서 났으므로 </a:t>
            </a:r>
            <a:endParaRPr lang="ko-KR" altLang="en-US"/>
          </a:p>
          <a:p>
            <a:pPr lvl="0">
              <a:defRPr sz="2400" b="1">
                <a:solidFill>
                  <a:srgbClr val="ffffff"/>
                </a:solidFill>
                <a:latin typeface="나눔고딕"/>
              </a:defRPr>
            </a:pPr>
            <a:r>
              <a:rPr lang="ko-KR" altLang="en-US"/>
              <a:t>흙에 속한 사람이나 둘째 사람은 하늘에서 왔습니다.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 first man was of the dust of the earth, the second man from heaven.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48</a:t>
            </a:r>
            <a:br>
              <a:rPr lang="ko-KR" altLang="en-US"/>
            </a:br>
            <a:r>
              <a:rPr lang="ko-KR" altLang="en-US"/>
              <a:t>그 흙에 속한 사람과 같이 저 흙에 속한 사람들도 그러하고 </a:t>
            </a:r>
            <a:endParaRPr lang="ko-KR" altLang="en-US"/>
          </a:p>
          <a:p>
            <a:pPr lvl="0">
              <a:defRPr sz="2400" b="1">
                <a:solidFill>
                  <a:srgbClr val="ffffff"/>
                </a:solidFill>
                <a:latin typeface="나눔고딕"/>
              </a:defRPr>
            </a:pPr>
            <a:r>
              <a:rPr lang="ko-KR" altLang="en-US"/>
              <a:t>그 하늘에 속한 사람과 같이 저 하늘에 속한 사람들도 그러합니다.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As was the earthly man, so are those who are of the earth</a:t>
            </a:r>
            <a:endParaRPr lang="ko-KR" altLang="en-US"/>
          </a:p>
          <a:p>
            <a:pPr lvl="0">
              <a:defRPr sz="2400" b="1">
                <a:solidFill>
                  <a:srgbClr val="ffffff"/>
                </a:solidFill>
                <a:latin typeface="나눔고딕"/>
              </a:defRPr>
            </a:pPr>
            <a:r>
              <a:rPr lang="ko-KR" altLang="en-US"/>
              <a:t>and as is the man from heaven, so also are those who are of heaven.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49</a:t>
            </a:r>
            <a:br>
              <a:rPr lang="ko-KR" altLang="en-US"/>
            </a:br>
            <a:r>
              <a:rPr lang="ko-KR" altLang="en-US"/>
              <a:t>우리가 흙에 속한 사람의 형상을 입은 것처럼 </a:t>
            </a:r>
            <a:endParaRPr lang="ko-KR" altLang="en-US"/>
          </a:p>
          <a:p>
            <a:pPr lvl="0">
              <a:defRPr sz="2400" b="1">
                <a:solidFill>
                  <a:srgbClr val="ffffff"/>
                </a:solidFill>
                <a:latin typeface="나눔고딕"/>
              </a:defRPr>
            </a:pPr>
            <a:r>
              <a:rPr lang="ko-KR" altLang="en-US"/>
              <a:t>또한 우리는 하늘에 속한 사람의 형상을 입을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just as we have borne the likeness of the earthly man, </a:t>
            </a:r>
            <a:endParaRPr lang="ko-KR" altLang="en-US"/>
          </a:p>
          <a:p>
            <a:pPr lvl="0">
              <a:defRPr sz="2400" b="1">
                <a:solidFill>
                  <a:srgbClr val="ffffff"/>
                </a:solidFill>
                <a:latin typeface="나눔고딕"/>
              </a:defRPr>
            </a:pPr>
            <a:r>
              <a:rPr lang="ko-KR" altLang="en-US"/>
              <a:t>so shall we bear the likeness of the man from heaven.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게바에게 나타나시고 그 다음으로 열두 제자에게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he appeared to Peter, and then to the Twelve.</a:t>
            </a:r>
          </a:p>
        </p:txBody>
      </p:sp>
    </p:spTree>
  </p:cSld>
  <p:clrMapOvr>
    <a:masterClrMapping/>
  </p:clrMapOvr>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50</a:t>
            </a:r>
            <a:br>
              <a:rPr lang="ko-KR" altLang="en-US"/>
            </a:br>
            <a:r>
              <a:rPr lang="ko-KR" altLang="en-US"/>
              <a:t>형제들이여, 내가 말하고자 하는 것은 이것입니다. </a:t>
            </a:r>
            <a:endParaRPr lang="ko-KR" altLang="en-US"/>
          </a:p>
          <a:p>
            <a:pPr lvl="0">
              <a:defRPr sz="2400" b="1">
                <a:solidFill>
                  <a:srgbClr val="ffffff"/>
                </a:solidFill>
                <a:latin typeface="나눔고딕"/>
              </a:defRPr>
            </a:pPr>
            <a:r>
              <a:rPr lang="ko-KR" altLang="en-US"/>
              <a:t>곧 살과 피는 하나님 나라를 이어받을 수 없고 </a:t>
            </a:r>
            <a:endParaRPr lang="ko-KR" altLang="en-US"/>
          </a:p>
          <a:p>
            <a:pPr lvl="0">
              <a:defRPr sz="2400" b="1">
                <a:solidFill>
                  <a:srgbClr val="ffffff"/>
                </a:solidFill>
                <a:latin typeface="나눔고딕"/>
              </a:defRPr>
            </a:pPr>
            <a:r>
              <a:rPr lang="ko-KR" altLang="en-US"/>
              <a:t>썩을 것은 썩지 않을 것을 이어받을 수 없습니다.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 declare to you, brothers, </a:t>
            </a:r>
            <a:endParaRPr lang="ko-KR" altLang="en-US"/>
          </a:p>
          <a:p>
            <a:pPr lvl="0">
              <a:defRPr sz="2400" b="1">
                <a:solidFill>
                  <a:srgbClr val="ffffff"/>
                </a:solidFill>
                <a:latin typeface="나눔고딕"/>
              </a:defRPr>
            </a:pPr>
            <a:r>
              <a:rPr lang="ko-KR" altLang="en-US"/>
              <a:t>that flesh and blood cannot inherit the kingdom of God, </a:t>
            </a:r>
            <a:endParaRPr lang="ko-KR" altLang="en-US"/>
          </a:p>
          <a:p>
            <a:pPr lvl="0">
              <a:defRPr sz="2400" b="1">
                <a:solidFill>
                  <a:srgbClr val="ffffff"/>
                </a:solidFill>
                <a:latin typeface="나눔고딕"/>
              </a:defRPr>
            </a:pPr>
            <a:r>
              <a:rPr lang="ko-KR" altLang="en-US"/>
              <a:t>nor does the perishable inherit the imperishable.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51</a:t>
            </a:r>
            <a:br>
              <a:rPr lang="ko-KR" altLang="en-US"/>
            </a:br>
            <a:r>
              <a:rPr lang="ko-KR" altLang="en-US"/>
              <a:t>보십시오. 내가 여러분에게 비밀을 말합니다. </a:t>
            </a:r>
            <a:endParaRPr lang="ko-KR" altLang="en-US"/>
          </a:p>
          <a:p>
            <a:pPr lvl="0">
              <a:defRPr sz="2400" b="1">
                <a:solidFill>
                  <a:srgbClr val="ffffff"/>
                </a:solidFill>
                <a:latin typeface="나눔고딕"/>
              </a:defRPr>
            </a:pPr>
            <a:r>
              <a:rPr lang="ko-KR" altLang="en-US"/>
              <a:t>우리는 다 죽지 않고 모두 변화할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Listen, I tell you a mystery</a:t>
            </a:r>
            <a:endParaRPr lang="ko-KR" altLang="en-US"/>
          </a:p>
          <a:p>
            <a:pPr lvl="0">
              <a:defRPr sz="2400" b="1">
                <a:solidFill>
                  <a:srgbClr val="ffffff"/>
                </a:solidFill>
                <a:latin typeface="나눔고딕"/>
              </a:defRPr>
            </a:pPr>
            <a:r>
              <a:rPr lang="ko-KR" altLang="en-US"/>
              <a:t>We will not all sleep, but we will all be changed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52</a:t>
            </a:r>
            <a:br>
              <a:rPr lang="ko-KR" altLang="en-US"/>
            </a:br>
            <a:r>
              <a:rPr lang="ko-KR" altLang="en-US"/>
              <a:t>마지막 나팔소리에 순식간에 다 그렇게 될 것입니다. </a:t>
            </a:r>
            <a:endParaRPr lang="ko-KR" altLang="en-US"/>
          </a:p>
          <a:p>
            <a:pPr lvl="0">
              <a:defRPr sz="2400" b="1">
                <a:solidFill>
                  <a:srgbClr val="ffffff"/>
                </a:solidFill>
                <a:latin typeface="나눔고딕"/>
              </a:defRPr>
            </a:pPr>
            <a:r>
              <a:rPr lang="ko-KR" altLang="en-US"/>
              <a:t>나팔소리가 나면 죽은 사람들이 썩지 않을 몸으로 살아나고 우리도 변화할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in a flash, in the twinkling of an eye, at the last trumpet. </a:t>
            </a:r>
            <a:endParaRPr lang="ko-KR" altLang="en-US"/>
          </a:p>
          <a:p>
            <a:pPr lvl="0">
              <a:defRPr sz="2400" b="1">
                <a:solidFill>
                  <a:srgbClr val="ffffff"/>
                </a:solidFill>
                <a:latin typeface="나눔고딕"/>
              </a:defRPr>
            </a:pPr>
            <a:r>
              <a:rPr lang="ko-KR" altLang="en-US"/>
              <a:t>For the trumpet will sound, the dead will be raised imperishable, </a:t>
            </a:r>
            <a:endParaRPr lang="ko-KR" altLang="en-US"/>
          </a:p>
          <a:p>
            <a:pPr lvl="0">
              <a:defRPr sz="2400" b="1">
                <a:solidFill>
                  <a:srgbClr val="ffffff"/>
                </a:solidFill>
                <a:latin typeface="나눔고딕"/>
              </a:defRPr>
            </a:pPr>
            <a:r>
              <a:rPr lang="ko-KR" altLang="en-US"/>
              <a:t>and we will be changed.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53</a:t>
            </a:r>
            <a:br>
              <a:rPr lang="ko-KR" altLang="en-US"/>
            </a:br>
            <a:r>
              <a:rPr lang="ko-KR" altLang="en-US"/>
              <a:t>이 썩을 몸이 썩지 않을 것을 입어야 하고 </a:t>
            </a:r>
            <a:endParaRPr lang="ko-KR" altLang="en-US"/>
          </a:p>
          <a:p>
            <a:pPr lvl="0">
              <a:defRPr sz="2400" b="1">
                <a:solidFill>
                  <a:srgbClr val="ffffff"/>
                </a:solidFill>
                <a:latin typeface="나눔고딕"/>
              </a:defRPr>
            </a:pPr>
            <a:r>
              <a:rPr lang="ko-KR" altLang="en-US"/>
              <a:t>이 죽을 몸이 죽지 않을 것을 입어야 합니다.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For the perishable must clothe itself with the imperishable, </a:t>
            </a:r>
            <a:endParaRPr lang="ko-KR" altLang="en-US"/>
          </a:p>
          <a:p>
            <a:pPr lvl="0">
              <a:defRPr sz="2400" b="1">
                <a:solidFill>
                  <a:srgbClr val="ffffff"/>
                </a:solidFill>
                <a:latin typeface="나눔고딕"/>
              </a:defRPr>
            </a:pPr>
            <a:r>
              <a:rPr lang="ko-KR" altLang="en-US"/>
              <a:t>and the mortal with immortality.</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54</a:t>
            </a:r>
            <a:br>
              <a:rPr lang="ko-KR" altLang="en-US"/>
            </a:br>
            <a:r>
              <a:rPr lang="ko-KR" altLang="en-US"/>
              <a:t>이 썩을 몸이 썩지 않을 것을 입고 </a:t>
            </a:r>
            <a:endParaRPr lang="ko-KR" altLang="en-US"/>
          </a:p>
          <a:p>
            <a:pPr lvl="0">
              <a:defRPr sz="2400" b="1">
                <a:solidFill>
                  <a:srgbClr val="ffffff"/>
                </a:solidFill>
                <a:latin typeface="나눔고딕"/>
              </a:defRPr>
            </a:pPr>
            <a:r>
              <a:rPr lang="ko-KR" altLang="en-US"/>
              <a:t>이 죽을 몸이 죽지 않을 것을 입을 때는 기록돼 있는 이 말씀이 이루어질 것입니다.</a:t>
            </a:r>
            <a:endParaRPr lang="ko-KR" altLang="en-US"/>
          </a:p>
          <a:p>
            <a:pPr lvl="0">
              <a:defRPr sz="2400" b="1">
                <a:solidFill>
                  <a:srgbClr val="ffffff"/>
                </a:solidFill>
                <a:latin typeface="나눔고딕"/>
              </a:defRPr>
            </a:pPr>
            <a:r>
              <a:rPr lang="ko-KR" altLang="en-US"/>
              <a:t> “사망이 삼켜져 승리를 얻었도다.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When the perishable has been clothed with the imperishable, </a:t>
            </a:r>
            <a:endParaRPr lang="ko-KR" altLang="en-US"/>
          </a:p>
          <a:p>
            <a:pPr lvl="0">
              <a:defRPr sz="2400" b="1">
                <a:solidFill>
                  <a:srgbClr val="ffffff"/>
                </a:solidFill>
                <a:latin typeface="나눔고딕"/>
              </a:defRPr>
            </a:pPr>
            <a:r>
              <a:rPr lang="ko-KR" altLang="en-US"/>
              <a:t>and the mortal with immortality, then the saying that is written will come true</a:t>
            </a:r>
            <a:endParaRPr lang="ko-KR" altLang="en-US"/>
          </a:p>
          <a:p>
            <a:pPr lvl="0">
              <a:defRPr sz="2400" b="1">
                <a:solidFill>
                  <a:srgbClr val="ffffff"/>
                </a:solidFill>
                <a:latin typeface="나눔고딕"/>
              </a:defRPr>
            </a:pPr>
            <a:r>
              <a:rPr lang="ko-KR" altLang="en-US"/>
              <a:t>"Death has been swallowed up in victory."</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55</a:t>
            </a:r>
            <a:br>
              <a:rPr lang="ko-KR" altLang="en-US"/>
            </a:br>
            <a:r>
              <a:rPr lang="ko-KR" altLang="en-US"/>
              <a:t>사망아, 네 승리가 어디 있느냐? </a:t>
            </a:r>
            <a:endParaRPr lang="ko-KR" altLang="en-US"/>
          </a:p>
          <a:p>
            <a:pPr lvl="0">
              <a:defRPr sz="2400" b="1">
                <a:solidFill>
                  <a:srgbClr val="ffffff"/>
                </a:solidFill>
                <a:latin typeface="나눔고딕"/>
              </a:defRPr>
            </a:pPr>
            <a:r>
              <a:rPr lang="ko-KR" altLang="en-US"/>
              <a:t>사망아, 너의 독침은 어디 있느냐?”</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"Where, O death, is your victory?</a:t>
            </a:r>
            <a:endParaRPr lang="ko-KR" altLang="en-US"/>
          </a:p>
          <a:p>
            <a:pPr lvl="0">
              <a:defRPr sz="2400" b="1">
                <a:solidFill>
                  <a:srgbClr val="ffffff"/>
                </a:solidFill>
                <a:latin typeface="나눔고딕"/>
              </a:defRPr>
            </a:pPr>
            <a:r>
              <a:rPr lang="ko-KR" altLang="en-US"/>
              <a:t> Where, O death, is your sting?"</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사망의 독침은 죄요, 죄의 권세는 율법입니다.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sting of death is sin, and the power of sin is the law.</a:t>
            </a:r>
          </a:p>
        </p:txBody>
      </p:sp>
    </p:spTree>
  </p:cSld>
  <p:clrMapOvr>
    <a:masterClrMapping/>
  </p:clrMapOvr>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57</a:t>
            </a:r>
            <a:br>
              <a:rPr lang="ko-KR" altLang="en-US"/>
            </a:br>
            <a:r>
              <a:rPr lang="ko-KR" altLang="en-US"/>
              <a:t>그러나 우리 주 예수 그리스도를 통해 </a:t>
            </a:r>
            <a:endParaRPr lang="ko-KR" altLang="en-US"/>
          </a:p>
          <a:p>
            <a:pPr lvl="0">
              <a:defRPr sz="2400" b="1">
                <a:solidFill>
                  <a:srgbClr val="ffffff"/>
                </a:solidFill>
                <a:latin typeface="나눔고딕"/>
              </a:defRPr>
            </a:pPr>
            <a:r>
              <a:rPr lang="ko-KR" altLang="en-US"/>
              <a:t>우리에게 승리를 주시는 하나님께 감사를 드립니다.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thanks be to God! He gives us the victory through our Lord Jesus Christ.</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그러므로 내 사랑하는 형제들이여, 굳게 서서 흔들리지 마십시오. 여러분의 수고가 주 안에서 헛되지 않음을 알고 항상 주의 일에 더욱 힘쓰는 사람들이 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dear brothers, stand firm. Let nothing move you. Always give yourselves fully to the work of the Lord, because you know that your labor in the Lord is not in vain.</a:t>
            </a:r>
          </a:p>
        </p:txBody>
      </p:sp>
    </p:spTree>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6</a:t>
            </a:r>
            <a:br>
              <a:rPr lang="ko-KR" altLang="en-US"/>
            </a:br>
            <a:r>
              <a:rPr lang="ko-KR" altLang="en-US"/>
              <a:t>그 후 500명이 넘는 형제들에게 동시에 나타나셨으니 </a:t>
            </a:r>
            <a:endParaRPr lang="ko-KR" altLang="en-US"/>
          </a:p>
          <a:p>
            <a:pPr lvl="0">
              <a:defRPr sz="2400" b="1">
                <a:solidFill>
                  <a:srgbClr val="ffffff"/>
                </a:solidFill>
                <a:latin typeface="나눔고딕"/>
              </a:defRPr>
            </a:pPr>
            <a:r>
              <a:rPr lang="ko-KR" altLang="en-US"/>
              <a:t>그 가운데 대부분이 지금도 살아 있고 어떤 사람들은 잠들었습니다.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After that, he appeared to more than five hundred of the brothers </a:t>
            </a:r>
            <a:endParaRPr lang="ko-KR" altLang="en-US"/>
          </a:p>
          <a:p>
            <a:pPr lvl="0">
              <a:defRPr sz="2400" b="1">
                <a:solidFill>
                  <a:srgbClr val="ffffff"/>
                </a:solidFill>
                <a:latin typeface="나눔고딕"/>
              </a:defRPr>
            </a:pPr>
            <a:r>
              <a:rPr lang="ko-KR" altLang="en-US"/>
              <a:t>at the same time, most of whom are still living, </a:t>
            </a:r>
            <a:endParaRPr lang="ko-KR" altLang="en-US"/>
          </a:p>
          <a:p>
            <a:pPr lvl="0">
              <a:defRPr sz="2400" b="1">
                <a:solidFill>
                  <a:srgbClr val="ffffff"/>
                </a:solidFill>
                <a:latin typeface="나눔고딕"/>
              </a:defRPr>
            </a:pPr>
            <a:r>
              <a:rPr lang="ko-KR" altLang="en-US"/>
              <a:t>though some have fallen asleep.</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후에 야고보에게 나타나셨고 그 다음으로 모든 사도들에게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appeared to James, then to all the apostles,</a:t>
            </a:r>
          </a:p>
        </p:txBody>
      </p:sp>
    </p:spTree>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8</a:t>
            </a:r>
            <a:br>
              <a:rPr lang="ko-KR" altLang="en-US"/>
            </a:br>
            <a:r>
              <a:rPr lang="ko-KR" altLang="en-US"/>
              <a:t>마지막으로 달이 차지 못한 채</a:t>
            </a:r>
            <a:endParaRPr lang="ko-KR" altLang="en-US"/>
          </a:p>
          <a:p>
            <a:pPr lvl="0">
              <a:defRPr sz="2400" b="1">
                <a:solidFill>
                  <a:srgbClr val="ffffff"/>
                </a:solidFill>
                <a:latin typeface="나눔고딕"/>
              </a:defRPr>
            </a:pPr>
            <a:r>
              <a:rPr lang="ko-KR" altLang="en-US"/>
              <a:t>태어난 사람과 같은 내게도 나타나셨습니다.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last of all he appeared to me also, </a:t>
            </a:r>
            <a:endParaRPr lang="ko-KR" altLang="en-US"/>
          </a:p>
          <a:p>
            <a:pPr lvl="0">
              <a:defRPr sz="2400" b="1">
                <a:solidFill>
                  <a:srgbClr val="ffffff"/>
                </a:solidFill>
                <a:latin typeface="나눔고딕"/>
              </a:defRPr>
            </a:pPr>
            <a:r>
              <a:rPr lang="ko-KR" altLang="en-US"/>
              <a:t>as to one abnormally born.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15장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9</a:t>
            </a:r>
            <a:br>
              <a:rPr lang="ko-KR" altLang="en-US"/>
            </a:br>
            <a:r>
              <a:rPr lang="ko-KR" altLang="en-US"/>
              <a:t>나는 사도들 가운데 가장 작은 사람이요, </a:t>
            </a:r>
            <a:endParaRPr lang="ko-KR" altLang="en-US"/>
          </a:p>
          <a:p>
            <a:pPr lvl="0">
              <a:defRPr sz="2400" b="1">
                <a:solidFill>
                  <a:srgbClr val="ffffff"/>
                </a:solidFill>
                <a:latin typeface="나눔고딕"/>
              </a:defRPr>
            </a:pPr>
            <a:r>
              <a:rPr lang="ko-KR" altLang="en-US"/>
              <a:t>사도라 불릴 자격도 없는 사람입니다. </a:t>
            </a:r>
            <a:endParaRPr lang="ko-KR" altLang="en-US"/>
          </a:p>
          <a:p>
            <a:pPr lvl="0">
              <a:defRPr sz="2400" b="1">
                <a:solidFill>
                  <a:srgbClr val="ffffff"/>
                </a:solidFill>
                <a:latin typeface="나눔고딕"/>
              </a:defRPr>
            </a:pPr>
            <a:r>
              <a:rPr lang="ko-KR" altLang="en-US"/>
              <a:t>이는 내가 하나님의 교회를 핍박했기 때문입니다.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For I am the least of the apostles and do not even deserve </a:t>
            </a:r>
            <a:endParaRPr lang="ko-KR" altLang="en-US"/>
          </a:p>
          <a:p>
            <a:pPr lvl="0">
              <a:defRPr sz="2400" b="1">
                <a:solidFill>
                  <a:srgbClr val="ffffff"/>
                </a:solidFill>
                <a:latin typeface="나눔고딕"/>
              </a:defRPr>
            </a:pPr>
            <a:r>
              <a:rPr lang="ko-KR" altLang="en-US"/>
              <a:t>to be called an apostle, </a:t>
            </a:r>
            <a:endParaRPr lang="ko-KR" altLang="en-US"/>
          </a:p>
          <a:p>
            <a:pPr lvl="0">
              <a:defRPr sz="2400" b="1">
                <a:solidFill>
                  <a:srgbClr val="ffffff"/>
                </a:solidFill>
                <a:latin typeface="나눔고딕"/>
              </a:defRPr>
            </a:pPr>
            <a:r>
              <a:rPr lang="ko-KR" altLang="en-US"/>
              <a:t>because I persecuted the church of God.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2326</ep:Words>
  <ep:PresentationFormat>와이드스크린</ep:PresentationFormat>
  <ep:Paragraphs>293</ep:Paragraphs>
  <ep:Slides>58</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58</vt:i4>
      </vt:variant>
    </vt:vector>
  </ep:HeadingPairs>
  <ep:TitlesOfParts>
    <vt:vector size="59" baseType="lpstr">
      <vt:lpstr>7_Office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2019-02-17T10:11:46.000</dcterms:created>
  <dc:creator>Microsoft Office 사용자</dc:creator>
  <cp:lastModifiedBy>USER</cp:lastModifiedBy>
  <dcterms:modified xsi:type="dcterms:W3CDTF">2022-09-08T00:47:21.805</dcterms:modified>
  <cp:revision>134</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