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이제 성도를 위한 헌금에 관해서는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갈라디아의 교회들에게 명한 것같이 여러분도 그렇게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about the collection for God's people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what I told the Galatian churches to do.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디모데가 가면 두려움 없이 여러분과 함께 지낼 수 있도록 돌봐 주십시오.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그도 나처럼 주의 일을 행하는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Timothy comes, see to it that he has nothing to fear while he is with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he is carrying on the work of the Lord, just as I am.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그러므로 아무도 그를 업신여기지 말며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그를 평안히 보내 줘서 내게 올 수 있게 해 주십시오.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나는 형제들과 함께 그를 기다리고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 one, then, should refuse to accept him.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Send him on his way in peace so that he may return to me.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expecting him along with the brothers.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12</a:t>
            </a:r>
            <a:br>
              <a:rPr lang="en-US" altLang="ko-KR"/>
            </a:br>
            <a:r>
              <a:rPr lang="en-US" altLang="ko-KR"/>
              <a:t>이제 형제 아볼로에 관해서는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내가 그에게 형제들과 함께 여러분에게 갈 것을 여러 번 권했습니다.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그가 지금은 갈 마음이 전혀 없으나 적절한 시기가 오면 가게 될 것입니다.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Now about our brother Apollos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 I strongly urged him to go to you with the brothers.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He was quite unwilling to go now, but he will go when he has the opportunity.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13</a:t>
            </a:r>
            <a:br>
              <a:rPr lang="en-US" altLang="ko-KR"/>
            </a:br>
            <a:r>
              <a:rPr lang="en-US" altLang="ko-KR"/>
              <a:t>깨어 있으십시오. 믿음에 굳게 서십시오.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남자답게 용감하고 강건하십시오.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Be on your guard; stand firm in the faith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be men of courage; be strong.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모든 일을 사랑으로 행하십시오.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everything in love.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15</a:t>
            </a:r>
            <a:br>
              <a:rPr lang="en-US" altLang="ko-KR"/>
            </a:br>
            <a:r>
              <a:rPr lang="en-US" altLang="ko-KR"/>
              <a:t>형제들이여, 내가 여러분에게 권면합니다.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여러분이 알다시피 스데바나의 가정은 아가야의 첫 열매요,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성도들을 섬기는 데 헌신한 사람들입니다.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You know that the household of Stephanas were the first converts in Achaia,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they have devoted themselves to the service of the saints.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 urge you, brothers,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16</a:t>
            </a:r>
            <a:br>
              <a:rPr lang="en-US" altLang="ko-KR"/>
            </a:br>
            <a:r>
              <a:rPr lang="en-US" altLang="ko-KR"/>
              <a:t>그러므로 여러분은 이런 사람들과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또 함께 동역하며 수고하는 모든 사람에게 복종하십시오.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to submit to such as these and to everyone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who joins in the work, and labors at it.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17</a:t>
            </a:r>
            <a:br>
              <a:rPr lang="en-US" altLang="ko-KR"/>
            </a:br>
            <a:r>
              <a:rPr lang="en-US" altLang="ko-KR"/>
              <a:t>나는 스데바나와 브드나도와 아가이고가 온 것을 기뻐합니다.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이는 그들이 여러분을 대신해 내 허전함을 채워 주었기 때문입니다.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 was glad when Stephanas, Fortunatus and Achaicus arrived,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because they have supplied what was lacking from you.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18</a:t>
            </a:r>
            <a:br>
              <a:rPr lang="en-US" altLang="ko-KR"/>
            </a:br>
            <a:r>
              <a:rPr lang="en-US" altLang="ko-KR"/>
              <a:t>그들은 나와 여러분의 영을 시원하게 해 주었습니다.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그러므로 여러분은 이런 사람들을 인정해 주십시오.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For they refreshed my spirit and yours also.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Such men deserve recognition.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19</a:t>
            </a:r>
            <a:br>
              <a:rPr lang="en-US" altLang="ko-KR"/>
            </a:br>
            <a:r>
              <a:rPr lang="en-US" altLang="ko-KR"/>
              <a:t>아시아의 교회들이 여러분에게 안부를 전합니다.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아굴라와 브리스길라가 그들의 집에 모이는 교회와 함께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주 안에서 진심으로 여러분에게 따뜻한 안부를 전합니다.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The churches in the province of Asia send you greetings.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Aquila and Priscilla greet you warmly in the Lord,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so does the church that meets at their house.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매주 첫날에 여러분 각자가 수입에 따라 저축해서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갈 때 헌금하는 일이 없게 해 주십시오.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first day of every week,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each one of you should set aside a sum of money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keeping with his income, saving it up,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when I come no collections will have to be made.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20</a:t>
            </a:r>
            <a:br>
              <a:rPr lang="en-US" altLang="ko-KR"/>
            </a:br>
            <a:r>
              <a:rPr lang="en-US" altLang="ko-KR"/>
              <a:t>여기 있는 모든 형제들이 여러분에게 안부를 전합니다.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거룩한 입맞춤으로 서로 인사하십시오.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All the brothers here send you greetings.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Greet one another with a holy kiss.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 바울은 친필로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Paul, write this greeting in my own hand.</a:t>
            </a: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16장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22</a:t>
            </a:r>
            <a:br>
              <a:rPr lang="en-US" altLang="ko-KR"/>
            </a:br>
            <a:r>
              <a:rPr lang="en-US" altLang="ko-KR"/>
              <a:t>누구든지 주를 사랑하지 않으면 저주가 있을 것입니다.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주여, 오시옵소서.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If anyone does not love the Lord -- a curse be on him.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Come, O Lord!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주 예수의 은혜가 여러분에게 있기를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the Lord Jesus be with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그리스도 예수 안에서 내 사랑을 여러분 모두에게 보냅니다.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love to all of you in Christ Jesus. Amen.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그러면 내가 도착해서 여러분이 인정한 사람에게 내가 편지를 써 줘서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여러분의 선물을 예루살렘에 전하게 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Then, when I arrive, I will give letters of introduction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men you approve and send them with your gift to Jerusalem.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만일 나도 가는 것이 합당하다면 그들이 나와 함께 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seems advisable for me to go also, they will accompany me.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내가 마케도니아를 지날 것인데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그곳을 지난 후에는 여러분에게 갈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After I go through Macedonia, I will come to you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will be going through Macedonia.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혹시 내가 여러분과 함께 머물며 겨울을 보내게 될 것도 같습니다.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다음에는 여러분이 내가 가고자 하는 곳으로 나를 보내 주기를 바랍니다.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Perhaps I will stay with you awhile, or even spend the winter,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can help me on my journey, wherever I go.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나는 지금 지나는 길에 잠깐 들러서 여러분을 보려고 하는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주께서 허락하시면 얼마 동안 여러분과 함께 지내고 싶습니다.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want to see you now and make only a passing visit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hope to spend some time with you, if the Lord permits.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나는 오순절까지 이곳 에베소에 머무르려고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stay on at Ephesus until Pentecost,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이는 내게 효과적으로 일할 수 있는 큰 문이 열렸기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나를 대적하는 사람들도 많습니다.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a great door for effective work has opened to me,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</a:t>
            </a:r>
            <a:r>
              <a:rPr lang="ko-KR" altLang="en-US"/>
              <a:t>nd there are many who oppose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892</ep:Words>
  <ep:PresentationFormat>와이드스크린</ep:PresentationFormat>
  <ep:Paragraphs>118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2022-09-08T00:54:19.470</dcterms:modified>
  <cp:revision>135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