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형제들이여, 내가 여러분에게 가서 하나님의 비밀을 전할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달변이나 지혜로 하지 않았습니다.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I came to you, brothers,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did not come with eloquence or superior wisdom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I proclaimed to you the testimony about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하나님께서는 성령을 통해 이것을 우리에게 깨달아 알게 해 주셨습니다.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성령께서는 모든 것, 곧 하나님의 깊은 것들까지도 자세히 살피시는 분이십니다.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God has revealed it to us by his Spirit.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Spirit searches all things, even the deep things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만일 사람 속에 있는 그 사람의 영이 아니면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그 사람의 생각을 알 수 있겠습니까?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이와 마찬가지로 하나님의 영이 아니면 아무도 하나님의 생각을 알 수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who among men knows the thoughts of a man except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man's spirit within him?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same way no one knows the thoughts of God except the Spirit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우리는 세상의 영을 받지 않고 하나님께로부터 온 영을 받았습니다. 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하나님께서 우리에게 주신 은혜의 선물들을 깨달아 알게 하시려는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have not received the spirit of the world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Spirit who is from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we may understand what God has freely given us.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우리가 이 선물들에 대해 말하는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사람의 지혜가 가르쳐 준 말들로 하는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성령께서 가르치신 말씀들로 하는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신령한 말로 신령한 일들을 설명하는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is what we speak,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in words taught us by human wisdom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in words taught by the Spirit,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expressing spiritual truths in spiritual words.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육에 속한 사람은 하나님의 영적인 일들을 받아들이지 않습니다.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그에게는 이런 것이 어리석고 이해할 수 없는 일들입니다.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이런 일들은 영적으로만 분별되기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man without the Spirit does not accept the things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come from the Spirit of God, for they are foolishness to him,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cannot understand them, because they are spiritually discerned.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신령한 사람은 모든 것을 판단하나 자기는 아무에게도 판단을 받지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spiritual man makes judgments about all things,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himself is not subject to any man's judgment: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“누가 주의 마음을 알아 그를 가르치겠습니까?”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우리는 그리스도의 마음을 가지고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"For who has known the mind of the Lord that he may instruct him?"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have the mind of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내가 여러분 가운데서 예수 그리스도,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십자가에 못 박히신 그분 외에는 아무것도 알지 않기로 작정했기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resolved to know nothing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while I was with you except Jesus Christ and him crucified.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여러분에게 갔을 때 나는 연약하고 두렵고 떨리는 가운데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came to you in weakness and fear, and with much trembling.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내 말과 내 선포는 지혜롭고 그럴듯한 말들로 한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성령의 능력이 나타낸 증거로 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My message and my preaching were not with wise and persuasive words,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with a demonstration of the Spirit's power,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이는 여러분의 믿음이 사람의 지혜에 있지 않고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능력에 있게 하려고 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your faith might not rest on men's wisdom, but on God's power.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그러나 우리는 성숙한 사람들 가운데서 지혜를 말합니다.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그런데 이것은 이 세대의 지혜도,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없어져 버릴 이 세상에서 다스리는 사람들의 지혜도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do, however, speak a message of wisdom among the mature,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not the wisdom of this age or of the rulers of this age,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are coming to nothing.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오직 우리는 비밀로 감춰졌던 하나님의 지혜를 말합니다.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하나님께서 우리의 영광을 위해 영원 전에 미리 예정해 두신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No, we speak of God's secret wisdom,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wisdom that has been hidden and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God destined for our glory before time began.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이것은 이 세대를 다스리는 사람들 가운데는 누구도 알지 못했던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만일 그들이 알았더라면 영광의 주를 십자가에 못 박지 않았을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None of the rulers of this age understood 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if they had, they would not have crucified the Lord of glory.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기록되기를 “눈으로 보지 못하고 귀로 듣지 못하고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사람의 마음에 떠오르지 않은 것들을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하나님께서는 자기를 사랑하는 사람들을 위해 예비해 주셨다”라고 한 것과 같습니다.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However, as it is written: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"No eye has seen, no ear has heard, no mind has conceived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God has prepared for those who love him"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725</ep:Words>
  <ep:PresentationFormat>와이드스크린</ep:PresentationFormat>
  <ep:Paragraphs>91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2022-09-07T04:11:45.654</dcterms:modified>
  <cp:revision>134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