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5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presProps" Target="presProps.xml"  /><Relationship Id="rId27" Type="http://schemas.openxmlformats.org/officeDocument/2006/relationships/viewProps" Target="viewProps.xml"  /><Relationship Id="rId28" Type="http://schemas.openxmlformats.org/officeDocument/2006/relationships/theme" Target="theme/theme1.xml"  /><Relationship Id="rId29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형제들이여, 내가 여러분에게 신령한 사람들에게 말하듯이 말할 수 없어서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육에 속한 사람들, 곧 그리스도 안에서 어린아이들에게 말하듯이 말했습니다.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Brothers, I could not address you as spiritual but as worldly --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mere infants in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내게 주신 하나님의 은혜를 따라 내가 지혜로운 건축가처럼 기초를 닦았으며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다른 사람이 그 위에 건물을 세웁니다.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그러나 각각 그 위에 어떻게 세울 것인지 신중을 기해야 합니다.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By the grace God has given me,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laid a foundation as an expert builder,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someone else is building on it.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each one should be careful how he builds.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아무도 이미 닦아 놓은 기초 외에 다른 어떤 기초도 놓을 수 없습니다.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기초는 곧 예수 그리스도이십니다.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no one can lay any foundation other than the one already laid,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which is Jesus Christ.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만일 누가 이 기초 위에 금이나 은이나 보석이나 나무나 풀이나 짚으로 건물을 세우면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any man builds on this foundation using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gold, silver, costly stones, wood, hay or straw,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각 사람이 들인 정성과 힘이 드러날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그날에 그것들이 불 가운데 나타나므로 밝히 드러날 것이기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불은 각 사람이 들인 정성과 힘이 어떠한지 시험할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his work will be shown for what it is,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because the Day will bring it to light. It will be revealed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with fire, and the fire will test the quality of each man's work.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만일 누가 그 기초 위에 세워 놓은 일이 그대로 있으면 상을 받고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what he has built survives, he will receive his reward.</a:t>
            </a: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15</a:t>
            </a:r>
            <a:br>
              <a:rPr lang="ko-KR" altLang="en-US"/>
            </a:br>
            <a:r>
              <a:rPr lang="ko-KR" altLang="en-US"/>
              <a:t>만일 누가 그 위에 세워 놓은 일이 불타 없어지면 해를 입을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 자신은 구원을 받을 것이나 마치 불길을 간신히 피해 얻은 것과 같을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it is burned up, he will suffer loss; he himself will be saved,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only as one escaping through the flames.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16</a:t>
            </a:r>
            <a:br>
              <a:rPr lang="ko-KR" altLang="en-US"/>
            </a:br>
            <a:r>
              <a:rPr lang="ko-KR" altLang="en-US"/>
              <a:t>여러분은 자신이 하나님의 성전인 것과 하나님의 성령께서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 안에 계시는 것을 알지 못합니까?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Don't you know that you yourselves are God's temple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that God's Spirit lives in you?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17</a:t>
            </a:r>
            <a:br>
              <a:rPr lang="ko-KR" altLang="en-US"/>
            </a:br>
            <a:r>
              <a:rPr lang="ko-KR" altLang="en-US"/>
              <a:t>만일 누구든지 하나님의 성전을 파괴하면 하나님께서 그 사람을 멸하실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하나님의 성전은 거룩하기 때문입니다.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여러분이 바로 하나님의 성전입니다.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anyone destroys God's temple, God will destroy him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God's temple is sacred, and you are that temple.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18</a:t>
            </a:r>
            <a:br>
              <a:rPr lang="ko-KR" altLang="en-US"/>
            </a:br>
            <a:r>
              <a:rPr lang="ko-KR" altLang="en-US"/>
              <a:t>아무도 자신을 속이지 마십시오.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만일 여러분 가운데 누가 이 세상에서 지혜 있다고 생각한다면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어리석은 사람이 되십시오.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그렇게 해야 진정 지혜 있는 사람이 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 not deceive yourselves.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If any one of you thinks he is wise by the standards of this age,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he should become a "fool" so that he may become wise.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이 세상의 지혜는 하나님 보시기에 어리석은 것입니다. 기록되기를 “하나님께서는 지혜로운 사람들을 자기 꾀에 넘어지게 하시는 분이십니다”라고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wisdom of this world is foolishness in God's sight. As it is written: "He catches the wise in their craftiness";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나는 여러분에게 젖으로 먹이고 단단한 음식으로는 먹이지 않았습니다.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감당할 수 없었기 때문입니다.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그런데 여러분은 지금도 여전히 감당할 수가 없습니다.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gave you milk, not solid food, for you were not yet ready for it.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Indeed, you are still not ready.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20</a:t>
            </a:r>
            <a:br>
              <a:rPr lang="ko-KR" altLang="en-US"/>
            </a:br>
            <a:r>
              <a:rPr lang="ko-KR" altLang="en-US"/>
              <a:t>또 기록되기를 “주님은 지혜로운 사람들의 생각이 허망한 것을 아신다”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라고 한 것과 같습니다.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again, "The Lord knows that the thoughts of the wise are futile."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21</a:t>
            </a:r>
            <a:br>
              <a:rPr lang="ko-KR" altLang="en-US"/>
            </a:br>
            <a:r>
              <a:rPr lang="ko-KR" altLang="en-US"/>
              <a:t>그러므로 누구든지 사람에 관한 것을 자랑하지 마십시오.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모든 것이 다 여러분의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then, no more boasting about men! All things are yours,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22</a:t>
            </a:r>
            <a:br>
              <a:rPr lang="ko-KR" altLang="en-US"/>
            </a:br>
            <a:r>
              <a:rPr lang="ko-KR" altLang="en-US"/>
              <a:t>바울이나 아볼로나 게바나 세상이나 생명이나 죽음이나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현재 일이나 미래 일이나 모든 것이 다 여러분의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whether Paul or Apollos or Cephas or the world or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life or death or the present or the future -- all are yours,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그리고 여러분은 그리스도의 것이며 그리스도는 하나님의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you are of Christ, and Christ is of God.</a:t>
            </a: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여러분은 여전히 육에 속한 사람들입니다.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 가운데 시기와 다툼이 있으니 여러분이 육에 속한 사람들이 아니며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사람의 악한 본성을 따라 행하는 사람들이 아닙니까?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 are still worldly. For since there is jealousy a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nd quarreling among you, are you not worldly?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Are you not acting like mere men?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여러분 가운데 어떤 사람은 “나는 바울파다”,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어떤 사람은 “나는 아볼로파다”라고 한다면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육에 속한 사람들이 아닙니까?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For when one says, "I follow Paul," and another,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"I follow Apollos," are you not mere men?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그러면 아볼로는 무엇이고 바울은 무엇입니까?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여러분을 믿게 한 사역자들일 뿐입니다.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그들은 주께서 각각 맡겨 주신 대로 일할 뿐입니다.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What, after all, is Apollos? And what is Paul?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Only servants, through whom you came to believe 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as the Lord has assigned to each his task.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나는 심고 아볼로는 물을 주었으나 자라게 하신 분은 하나님이십니다.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planted the seed, Apollos watered it, but God made it grow.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그러므로 심는 사람이나 물 주는 사람은 아무것도 아니요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오직 하나님께서 자라게 하신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neither he who plants nor he who waters is anything,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only God, who makes things grow.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3장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심는 사람과 물을 주는 사람은 하나이며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각각 자기의 수고한 대로 자기의 상을 받을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 man who plants and the man who waters have one purpose,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each will be rewarded according to his own labor.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고린도전서 1 Corinthians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우리는 하나님의 동역자들이요 여러분은 하나님의 밭이며 하나님의 건물입니다.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we are God's fellow workers; you are God's field, God's building.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933</ep:Words>
  <ep:PresentationFormat>와이드스크린</ep:PresentationFormat>
  <ep:Paragraphs>117</ep:Paragraphs>
  <ep:Slides>23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ep:HeadingPairs>
  <ep:TitlesOfParts>
    <vt:vector size="24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2022-09-07T04:29:06.023</dcterms:modified>
  <cp:revision>130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