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autoCompressPictures="0">
  <p:sldMasterIdLst>
    <p:sldMasterId id="2147483745"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22633" autoAdjust="0"/>
    <p:restoredTop sz="94807"/>
  </p:normalViewPr>
  <p:slideViewPr>
    <p:cSldViewPr snapToGrid="0" snapToObjects="1">
      <p:cViewPr varScale="1">
        <p:scale>
          <a:sx n="100" d="100"/>
          <a:sy n="100" d="100"/>
        </p:scale>
        <p:origin x="115" y="182"/>
      </p:cViewPr>
      <p:guideLst>
        <p:guide orient="horz" pos="2159"/>
        <p:guide pos="3839"/>
      </p:guideLst>
    </p:cSldViewPr>
  </p:slideViewPr>
  <p:notesTextViewPr>
    <p:cViewPr>
      <p:scale>
        <a:sx n="100" d="100"/>
        <a:sy n="100" d="100"/>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presProps" Target="presProps.xml"  /><Relationship Id="rId25" Type="http://schemas.openxmlformats.org/officeDocument/2006/relationships/viewProps" Target="viewProps.xml"  /><Relationship Id="rId26" Type="http://schemas.openxmlformats.org/officeDocument/2006/relationships/theme" Target="theme/theme1.xml"  /><Relationship Id="rId27" Type="http://schemas.openxmlformats.org/officeDocument/2006/relationships/tableStyles" Target="tableStyles.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71800" cy="458788"/>
          </a:xfrm>
          <a:prstGeom prst="rect">
            <a:avLst/>
          </a:prstGeom>
        </p:spPr>
        <p:txBody>
          <a:bodyPr vert="horz" lIns="91440" tIns="45720" rIns="91440" bIns="45720"/>
          <a:lstStyle>
            <a:lvl1pPr algn="l">
              <a:defRPr sz="1200"/>
            </a:lvl1pPr>
          </a:lstStyle>
          <a:p>
            <a:pPr lvl="0">
              <a:defRPr/>
            </a:pPr>
            <a:r>
              <a:rPr kumimoji="1" lang="ko-KR" altLang="en-US"/>
              <a:t/>
            </a:r>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a:lstStyle>
            <a:lvl1pPr algn="r">
              <a:defRPr sz="1200"/>
            </a:lvl1pPr>
          </a:lstStyle>
          <a:p>
            <a:pPr lvl="0">
              <a:defRPr/>
            </a:pPr>
            <a:fld id="{FF6D1817-882F-4A44-92A5-C0EF71714840}" type="datetime1">
              <a:rPr kumimoji="1" lang="ko-KR" altLang="en-US"/>
              <a:pPr lvl="0">
                <a:defRPr/>
              </a:pPr>
              <a:t>2022-09-07</a:t>
            </a:fld>
            <a:endParaRPr kumimoji="1" lang="ko-KR" altLang="en-US"/>
          </a:p>
        </p:txBody>
      </p:sp>
      <p:sp>
        <p:nvSpPr>
          <p:cNvPr id="4" name="슬라이드 이미지 개체 틀 3"/>
          <p:cNvSpPr>
            <a:spLocks noGrp="1" noRot="1" noChangeAspect="1" noTextEdi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a:lstStyle/>
          <a:p>
            <a:pPr lvl="0">
              <a:defRPr/>
            </a:pPr>
            <a:r>
              <a:rPr kumimoji="1" lang="ko-KR" altLang="en-US"/>
              <a:t>마스터 텍스트 스타일을 편집하려면 클릭</a:t>
            </a:r>
            <a:endParaRPr kumimoji="1" lang="ko-KR" altLang="en-US"/>
          </a:p>
          <a:p>
            <a:pPr lvl="1">
              <a:defRPr/>
            </a:pPr>
            <a:r>
              <a:rPr kumimoji="1" lang="ko-KR" altLang="en-US"/>
              <a:t>두 번째 수준</a:t>
            </a:r>
            <a:endParaRPr kumimoji="1" lang="ko-KR" altLang="en-US"/>
          </a:p>
          <a:p>
            <a:pPr lvl="2">
              <a:defRPr/>
            </a:pPr>
            <a:r>
              <a:rPr kumimoji="1" lang="ko-KR" altLang="en-US"/>
              <a:t>세 번째 수준</a:t>
            </a:r>
            <a:endParaRPr kumimoji="1" lang="ko-KR" altLang="en-US"/>
          </a:p>
          <a:p>
            <a:pPr lvl="3">
              <a:defRPr/>
            </a:pPr>
            <a:r>
              <a:rPr kumimoji="1" lang="ko-KR" altLang="en-US"/>
              <a:t>네 번째 수준</a:t>
            </a:r>
            <a:endParaRPr kumimoji="1" lang="ko-KR" altLang="en-US"/>
          </a:p>
          <a:p>
            <a:pPr lvl="4">
              <a:defRPr/>
            </a:pPr>
            <a:r>
              <a:rPr kumimoji="1" lang="ko-KR" altLang="en-US"/>
              <a:t>다섯 번째 수준</a:t>
            </a:r>
            <a:endParaRPr kumimoji="1"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anchor="b"/>
          <a:lstStyle>
            <a:lvl1pPr algn="l">
              <a:defRPr sz="1200"/>
            </a:lvl1pPr>
          </a:lstStyle>
          <a:p>
            <a:pPr lvl="0">
              <a:defRPr/>
            </a:pPr>
            <a:r>
              <a:rPr kumimoji="1" lang="ko-KR" altLang="en-US"/>
              <a:t/>
            </a:r>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anchor="b"/>
          <a:lstStyle>
            <a:lvl1pPr algn="r">
              <a:defRPr sz="1200"/>
            </a:lvl1pPr>
          </a:lstStyle>
          <a:p>
            <a:pPr lvl="0">
              <a:defRPr/>
            </a:pPr>
            <a:fld id="{4879D9AA-53CD-A94B-9002-8F3D2BD40A7E}" type="slidenum">
              <a:rPr kumimoji="1" lang="ko-KR" altLang="en-US"/>
              <a:pPr lvl="0">
                <a:defRPr/>
              </a:pPr>
              <a:t>‹#›</a:t>
            </a:fld>
            <a:endParaRPr kumimoji="1" lang="ko-KR" altLang="en-US"/>
          </a:p>
        </p:txBody>
      </p:sp>
    </p:spTree>
  </p:cSld>
  <p:clrMap bg1="lt1" tx1="dk1" bg2="lt2" tx2="dk2" accent1="accent1" accent2="accent2" accent3="accent3" accent4="accent4" accent5="accent5" accent6="accent6" hlink="hlink" folHlink="folHlink"/>
  <p:hf hdr="0" ftr="0" dt="0"/>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﻿1</a:t>
            </a:r>
            <a:br>
              <a:rPr lang="ko-KR" altLang="en-US"/>
            </a:br>
            <a:r>
              <a:rPr lang="ko-KR" altLang="en-US"/>
              <a:t>이와 같이 사람들은 우리를 그리스도의 일꾼이요 </a:t>
            </a:r>
            <a:endParaRPr lang="ko-KR" altLang="en-US"/>
          </a:p>
          <a:p>
            <a:pPr lvl="0">
              <a:defRPr sz="2400" b="1">
                <a:solidFill>
                  <a:srgbClr val="ffffff"/>
                </a:solidFill>
                <a:latin typeface="나눔고딕"/>
              </a:defRPr>
            </a:pPr>
            <a:r>
              <a:rPr lang="ko-KR" altLang="en-US"/>
              <a:t>하나님의 비밀을 맡은 사람들로 봐야 합니다.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So then, men ought to regard us as servants of Christ </a:t>
            </a:r>
            <a:endParaRPr lang="ko-KR" altLang="en-US"/>
          </a:p>
          <a:p>
            <a:pPr lvl="0">
              <a:defRPr sz="2400" b="1">
                <a:solidFill>
                  <a:srgbClr val="ffffff"/>
                </a:solidFill>
                <a:latin typeface="나눔고딕"/>
              </a:defRPr>
            </a:pPr>
            <a:r>
              <a:rPr lang="ko-KR" altLang="en-US"/>
              <a:t>and as those entrusted with the secret things of God.</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10</a:t>
            </a:r>
            <a:br>
              <a:rPr lang="ko-KR" altLang="en-US"/>
            </a:br>
            <a:r>
              <a:rPr lang="ko-KR" altLang="en-US"/>
              <a:t>우리는 그리스도로 인해 어리석지만 </a:t>
            </a:r>
            <a:endParaRPr lang="ko-KR" altLang="en-US"/>
          </a:p>
          <a:p>
            <a:pPr lvl="0">
              <a:defRPr sz="2400" b="1">
                <a:solidFill>
                  <a:srgbClr val="ffffff"/>
                </a:solidFill>
                <a:latin typeface="나눔고딕"/>
              </a:defRPr>
            </a:pPr>
            <a:r>
              <a:rPr lang="ko-KR" altLang="en-US"/>
              <a:t>여러분은 그리스도 안에서 지혜롭고 우리는 약하지만 여러분은 강합니다. </a:t>
            </a:r>
            <a:endParaRPr lang="ko-KR" altLang="en-US"/>
          </a:p>
          <a:p>
            <a:pPr lvl="0">
              <a:defRPr sz="2400" b="1">
                <a:solidFill>
                  <a:srgbClr val="ffffff"/>
                </a:solidFill>
                <a:latin typeface="나눔고딕"/>
              </a:defRPr>
            </a:pPr>
            <a:r>
              <a:rPr lang="ko-KR" altLang="en-US"/>
              <a:t>여러분은 높고 귀하나 우리는 낮고 천합니다.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We are fools for Christ, but you are so wise in Christ! </a:t>
            </a:r>
            <a:endParaRPr lang="ko-KR" altLang="en-US"/>
          </a:p>
          <a:p>
            <a:pPr lvl="0">
              <a:defRPr sz="2400" b="1">
                <a:solidFill>
                  <a:srgbClr val="ffffff"/>
                </a:solidFill>
                <a:latin typeface="나눔고딕"/>
              </a:defRPr>
            </a:pPr>
            <a:r>
              <a:rPr lang="ko-KR" altLang="en-US"/>
              <a:t>We are weak, but you are strong! </a:t>
            </a:r>
            <a:endParaRPr lang="ko-KR" altLang="en-US"/>
          </a:p>
          <a:p>
            <a:pPr lvl="0">
              <a:defRPr sz="2400" b="1">
                <a:solidFill>
                  <a:srgbClr val="ffffff"/>
                </a:solidFill>
                <a:latin typeface="나눔고딕"/>
              </a:defRPr>
            </a:pPr>
            <a:r>
              <a:rPr lang="ko-KR" altLang="en-US"/>
              <a:t>You are honored, we are dishonored!</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11</a:t>
            </a:r>
            <a:br>
              <a:rPr lang="ko-KR" altLang="en-US"/>
            </a:br>
            <a:r>
              <a:rPr lang="ko-KR" altLang="en-US"/>
              <a:t>바로 이 시간까지도 우리는 굶주리고 목마르고 헐벗고 매 맞고 정처 없이 떠돌고</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To this very hour we go hungry and thirsty, </a:t>
            </a:r>
            <a:endParaRPr lang="ko-KR" altLang="en-US"/>
          </a:p>
          <a:p>
            <a:pPr lvl="0">
              <a:defRPr sz="2400" b="1">
                <a:solidFill>
                  <a:srgbClr val="ffffff"/>
                </a:solidFill>
                <a:latin typeface="나눔고딕"/>
              </a:defRPr>
            </a:pPr>
            <a:r>
              <a:rPr lang="ko-KR" altLang="en-US"/>
              <a:t>we are in rags, we are brutally treated, we are homeless.</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12</a:t>
            </a:r>
            <a:br>
              <a:rPr lang="ko-KR" altLang="en-US"/>
            </a:br>
            <a:r>
              <a:rPr lang="ko-KR" altLang="en-US"/>
              <a:t>수고하며 우리 손으로 일합니다. </a:t>
            </a:r>
            <a:endParaRPr lang="ko-KR" altLang="en-US"/>
          </a:p>
          <a:p>
            <a:pPr lvl="0">
              <a:defRPr sz="2400" b="1">
                <a:solidFill>
                  <a:srgbClr val="ffffff"/>
                </a:solidFill>
                <a:latin typeface="나눔고딕"/>
              </a:defRPr>
            </a:pPr>
            <a:r>
              <a:rPr lang="ko-KR" altLang="en-US"/>
              <a:t>우리는 욕을 먹으면 오히려 축복해 주고 핍박을 당하면 참고</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We work hard with our own hands. </a:t>
            </a:r>
            <a:endParaRPr lang="ko-KR" altLang="en-US"/>
          </a:p>
          <a:p>
            <a:pPr lvl="0">
              <a:defRPr sz="2400" b="1">
                <a:solidFill>
                  <a:srgbClr val="ffffff"/>
                </a:solidFill>
                <a:latin typeface="나눔고딕"/>
              </a:defRPr>
            </a:pPr>
            <a:r>
              <a:rPr lang="ko-KR" altLang="en-US"/>
              <a:t>When we are cursed, we bless; when we are persecuted, we endure it</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13</a:t>
            </a:r>
            <a:br>
              <a:rPr lang="ko-KR" altLang="en-US"/>
            </a:br>
            <a:r>
              <a:rPr lang="ko-KR" altLang="en-US"/>
              <a:t>누가 우리를 비웃고 헐뜯으면 선한 말로 대답합니다. </a:t>
            </a:r>
            <a:endParaRPr lang="ko-KR" altLang="en-US"/>
          </a:p>
          <a:p>
            <a:pPr lvl="0">
              <a:defRPr sz="2400" b="1">
                <a:solidFill>
                  <a:srgbClr val="ffffff"/>
                </a:solidFill>
                <a:latin typeface="나눔고딕"/>
              </a:defRPr>
            </a:pPr>
            <a:r>
              <a:rPr lang="ko-KR" altLang="en-US"/>
              <a:t>지금까지 우리는 세상의 쓰레기처럼 만물의 찌꺼기처럼 됐습니다.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when we are slandered, we answer kindly.</a:t>
            </a:r>
            <a:endParaRPr lang="ko-KR" altLang="en-US"/>
          </a:p>
          <a:p>
            <a:pPr lvl="0">
              <a:defRPr sz="2400" b="1">
                <a:solidFill>
                  <a:srgbClr val="ffffff"/>
                </a:solidFill>
                <a:latin typeface="나눔고딕"/>
              </a:defRPr>
            </a:pPr>
            <a:r>
              <a:rPr lang="ko-KR" altLang="en-US"/>
              <a:t> Up to this moment we have become the scum of the earth, </a:t>
            </a:r>
            <a:endParaRPr lang="ko-KR" altLang="en-US"/>
          </a:p>
          <a:p>
            <a:pPr lvl="0">
              <a:defRPr sz="2400" b="1">
                <a:solidFill>
                  <a:srgbClr val="ffffff"/>
                </a:solidFill>
                <a:latin typeface="나눔고딕"/>
              </a:defRPr>
            </a:pPr>
            <a:r>
              <a:rPr lang="ko-KR" altLang="en-US"/>
              <a:t>the refuse of the world.</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14</a:t>
            </a:r>
            <a:br>
              <a:rPr lang="ko-KR" altLang="en-US"/>
            </a:br>
            <a:r>
              <a:rPr lang="ko-KR" altLang="en-US"/>
              <a:t>내가 이렇게 쓰는 것은 여러분을 부끄럽게 하려는 것이 아니라 </a:t>
            </a:r>
            <a:endParaRPr lang="ko-KR" altLang="en-US"/>
          </a:p>
          <a:p>
            <a:pPr lvl="0">
              <a:defRPr sz="2400" b="1">
                <a:solidFill>
                  <a:srgbClr val="ffffff"/>
                </a:solidFill>
                <a:latin typeface="나눔고딕"/>
              </a:defRPr>
            </a:pPr>
            <a:r>
              <a:rPr lang="ko-KR" altLang="en-US"/>
              <a:t>내 사랑하는 자녀들에게 훈계하려는 것입니다.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I am not writing this to shame you, but to warn you, as my dear children.</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15</a:t>
            </a:r>
            <a:br>
              <a:rPr lang="ko-KR" altLang="en-US"/>
            </a:br>
            <a:r>
              <a:rPr lang="ko-KR" altLang="en-US"/>
              <a:t>그리스도 안에서 여러분에게 </a:t>
            </a:r>
            <a:endParaRPr lang="ko-KR" altLang="en-US"/>
          </a:p>
          <a:p>
            <a:pPr lvl="0">
              <a:defRPr sz="2400" b="1">
                <a:solidFill>
                  <a:srgbClr val="ffffff"/>
                </a:solidFill>
                <a:latin typeface="나눔고딕"/>
              </a:defRPr>
            </a:pPr>
            <a:r>
              <a:rPr lang="ko-KR" altLang="en-US"/>
              <a:t>1만 명의 선생이 있더라도 정작 아버지는 많지 않습니다. </a:t>
            </a:r>
            <a:endParaRPr lang="ko-KR" altLang="en-US"/>
          </a:p>
          <a:p>
            <a:pPr lvl="0">
              <a:defRPr sz="2400" b="1">
                <a:solidFill>
                  <a:srgbClr val="ffffff"/>
                </a:solidFill>
                <a:latin typeface="나눔고딕"/>
              </a:defRPr>
            </a:pPr>
            <a:r>
              <a:rPr lang="ko-KR" altLang="en-US"/>
              <a:t>나는 그리스도 예수 안에서 복음으로 여러분을 낳았습니다.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Even though you have ten thousand guardians in Christ, </a:t>
            </a:r>
            <a:endParaRPr lang="ko-KR" altLang="en-US"/>
          </a:p>
          <a:p>
            <a:pPr lvl="0">
              <a:defRPr sz="2400" b="1">
                <a:solidFill>
                  <a:srgbClr val="ffffff"/>
                </a:solidFill>
                <a:latin typeface="나눔고딕"/>
              </a:defRPr>
            </a:pPr>
            <a:r>
              <a:rPr lang="ko-KR" altLang="en-US"/>
              <a:t>you do not have many fathers, </a:t>
            </a:r>
            <a:endParaRPr lang="ko-KR" altLang="en-US"/>
          </a:p>
          <a:p>
            <a:pPr lvl="0">
              <a:defRPr sz="2400" b="1">
                <a:solidFill>
                  <a:srgbClr val="ffffff"/>
                </a:solidFill>
                <a:latin typeface="나눔고딕"/>
              </a:defRPr>
            </a:pPr>
            <a:r>
              <a:rPr lang="ko-KR" altLang="en-US"/>
              <a:t>for in Christ Jesus I became your father through the gospel.</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그러므로 내가 여러분에게 권합니다. 여러분은 나를 따라 행하십시오.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urge you to imitate me.</a:t>
            </a:r>
          </a:p>
        </p:txBody>
      </p:sp>
    </p:spTree>
  </p:cSld>
  <p:clrMapOvr>
    <a:masterClrMapping/>
  </p:clrMapOvr>
</p:sld>
</file>

<file path=ppt/slides/slide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17</a:t>
            </a:r>
            <a:br>
              <a:rPr lang="ko-KR" altLang="en-US"/>
            </a:br>
            <a:r>
              <a:rPr lang="ko-KR" altLang="en-US"/>
              <a:t>이를 위해 나는 주 안에서 </a:t>
            </a:r>
            <a:endParaRPr lang="ko-KR" altLang="en-US"/>
          </a:p>
          <a:p>
            <a:pPr lvl="0">
              <a:defRPr sz="2400" b="1">
                <a:solidFill>
                  <a:srgbClr val="ffffff"/>
                </a:solidFill>
                <a:latin typeface="나눔고딕"/>
              </a:defRPr>
            </a:pPr>
            <a:r>
              <a:rPr lang="ko-KR" altLang="en-US"/>
              <a:t>내 사랑하는 신실한 아들 디모데를 여러분에게 보냅니다. </a:t>
            </a:r>
            <a:endParaRPr lang="ko-KR" altLang="en-US"/>
          </a:p>
          <a:p>
            <a:pPr lvl="0">
              <a:defRPr sz="2400" b="1">
                <a:solidFill>
                  <a:srgbClr val="ffffff"/>
                </a:solidFill>
                <a:latin typeface="나눔고딕"/>
              </a:defRPr>
            </a:pPr>
            <a:r>
              <a:rPr lang="ko-KR" altLang="en-US"/>
              <a:t>그가 여러분에게 내가 각처 각 교회에서 가르치는 대로 </a:t>
            </a:r>
            <a:endParaRPr lang="ko-KR" altLang="en-US"/>
          </a:p>
          <a:p>
            <a:pPr lvl="0">
              <a:defRPr sz="2400" b="1">
                <a:solidFill>
                  <a:srgbClr val="ffffff"/>
                </a:solidFill>
                <a:latin typeface="나눔고딕"/>
              </a:defRPr>
            </a:pPr>
            <a:r>
              <a:rPr lang="ko-KR" altLang="en-US"/>
              <a:t>그리스도 예수 안에 있는 내 생활방식을 생각나게 해 줄 것입니다.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For this reason I am sending to you Timothy, my son whom I love,</a:t>
            </a:r>
            <a:endParaRPr lang="ko-KR" altLang="en-US"/>
          </a:p>
          <a:p>
            <a:pPr lvl="0">
              <a:defRPr sz="2400" b="1">
                <a:solidFill>
                  <a:srgbClr val="ffffff"/>
                </a:solidFill>
                <a:latin typeface="나눔고딕"/>
              </a:defRPr>
            </a:pPr>
            <a:r>
              <a:rPr lang="ko-KR" altLang="en-US"/>
              <a:t>who is faithful in the Lord.</a:t>
            </a:r>
            <a:endParaRPr lang="ko-KR" altLang="en-US"/>
          </a:p>
          <a:p>
            <a:pPr lvl="0">
              <a:defRPr sz="2400" b="1">
                <a:solidFill>
                  <a:srgbClr val="ffffff"/>
                </a:solidFill>
                <a:latin typeface="나눔고딕"/>
              </a:defRPr>
            </a:pPr>
            <a:r>
              <a:rPr lang="ko-KR" altLang="en-US"/>
              <a:t>He will remind you of my way of life in Christ Jesus,</a:t>
            </a:r>
            <a:endParaRPr lang="ko-KR" altLang="en-US"/>
          </a:p>
          <a:p>
            <a:pPr lvl="0">
              <a:defRPr sz="2400" b="1">
                <a:solidFill>
                  <a:srgbClr val="ffffff"/>
                </a:solidFill>
                <a:latin typeface="나눔고딕"/>
              </a:defRPr>
            </a:pPr>
            <a:r>
              <a:rPr lang="ko-KR" altLang="en-US"/>
              <a:t>which agrees with what I teach everywhere in every church.</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여러분 가운데 어떤 사람들은 내가 그곳에 가지 못할 것이라 여기고 교만해졌습니다.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of you have become arrogant, as if I were not coming to you.</a:t>
            </a:r>
          </a:p>
        </p:txBody>
      </p:sp>
    </p:spTree>
  </p:cSld>
  <p:clrMapOvr>
    <a:masterClrMapping/>
  </p:clrMapOvr>
</p:sld>
</file>

<file path=ppt/slides/slide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19</a:t>
            </a:r>
            <a:br>
              <a:rPr lang="ko-KR" altLang="en-US"/>
            </a:br>
            <a:r>
              <a:rPr lang="ko-KR" altLang="en-US"/>
              <a:t>그러나 주께서 허락하시면 내가 여러분에게 속히 가서 </a:t>
            </a:r>
            <a:endParaRPr lang="ko-KR" altLang="en-US"/>
          </a:p>
          <a:p>
            <a:pPr lvl="0">
              <a:defRPr sz="2400" b="1">
                <a:solidFill>
                  <a:srgbClr val="ffffff"/>
                </a:solidFill>
                <a:latin typeface="나눔고딕"/>
              </a:defRPr>
            </a:pPr>
            <a:r>
              <a:rPr lang="ko-KR" altLang="en-US"/>
              <a:t>그 교만해진 사람들의 말이 아니라 능력을 확인해 보겠습니다.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But I will come to you very soon, if the Lord is willing, </a:t>
            </a:r>
            <a:endParaRPr lang="ko-KR" altLang="en-US"/>
          </a:p>
          <a:p>
            <a:pPr lvl="0">
              <a:defRPr sz="2400" b="1">
                <a:solidFill>
                  <a:srgbClr val="ffffff"/>
                </a:solidFill>
                <a:latin typeface="나눔고딕"/>
              </a:defRPr>
            </a:pPr>
            <a:r>
              <a:rPr lang="ko-KR" altLang="en-US"/>
              <a:t>and then I will find out not only how these arrogant people are talking, </a:t>
            </a:r>
            <a:endParaRPr lang="ko-KR" altLang="en-US"/>
          </a:p>
          <a:p>
            <a:pPr lvl="0">
              <a:defRPr sz="2400" b="1">
                <a:solidFill>
                  <a:srgbClr val="ffffff"/>
                </a:solidFill>
                <a:latin typeface="나눔고딕"/>
              </a:defRPr>
            </a:pPr>
            <a:r>
              <a:rPr lang="ko-KR" altLang="en-US"/>
              <a:t>but what power they have.</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그리고 맡은 사람들에게 요구되는 것은 그들의 신실함입니다.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it is required that those who have been given a trust must prove faithful.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이는 하나님 나라는 말이 아니라 능력에 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kingdom of God is not a matter of talk but of power.</a:t>
            </a:r>
          </a:p>
        </p:txBody>
      </p:sp>
    </p:spTree>
  </p:cSld>
  <p:clrMapOvr>
    <a:masterClrMapping/>
  </p:clrMapOvr>
</p:sld>
</file>

<file path=ppt/slides/slide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21</a:t>
            </a:r>
            <a:br>
              <a:rPr lang="ko-KR" altLang="en-US"/>
            </a:br>
            <a:r>
              <a:rPr lang="ko-KR" altLang="en-US"/>
              <a:t>여러분은 무엇을 원합니까? </a:t>
            </a:r>
            <a:endParaRPr lang="ko-KR" altLang="en-US"/>
          </a:p>
          <a:p>
            <a:pPr lvl="0">
              <a:defRPr sz="2400" b="1">
                <a:solidFill>
                  <a:srgbClr val="ffffff"/>
                </a:solidFill>
                <a:latin typeface="나눔고딕"/>
              </a:defRPr>
            </a:pPr>
            <a:r>
              <a:rPr lang="ko-KR" altLang="en-US"/>
              <a:t>내가 매를 가지고 여러분에게 가면 좋겠습니까? </a:t>
            </a:r>
            <a:endParaRPr lang="ko-KR" altLang="en-US"/>
          </a:p>
          <a:p>
            <a:pPr lvl="0">
              <a:defRPr sz="2400" b="1">
                <a:solidFill>
                  <a:srgbClr val="ffffff"/>
                </a:solidFill>
                <a:latin typeface="나눔고딕"/>
              </a:defRPr>
            </a:pPr>
            <a:r>
              <a:rPr lang="ko-KR" altLang="en-US"/>
              <a:t>사랑과 온유한 마음을 가지고 가면 좋겠습니까?</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What do you prefer? </a:t>
            </a:r>
            <a:endParaRPr lang="ko-KR" altLang="en-US"/>
          </a:p>
          <a:p>
            <a:pPr lvl="0">
              <a:defRPr sz="2400" b="1">
                <a:solidFill>
                  <a:srgbClr val="ffffff"/>
                </a:solidFill>
                <a:latin typeface="나눔고딕"/>
              </a:defRPr>
            </a:pPr>
            <a:r>
              <a:rPr lang="ko-KR" altLang="en-US"/>
              <a:t>Shall I come to you with a whip, or in love and with a gentle spirit?</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3</a:t>
            </a:r>
            <a:br>
              <a:rPr lang="ko-KR" altLang="en-US"/>
            </a:br>
            <a:r>
              <a:rPr lang="ko-KR" altLang="en-US"/>
              <a:t>내가 여러분에게 판단을 받든지 사람의 법정에서 판단을 받든지 </a:t>
            </a:r>
            <a:endParaRPr lang="ko-KR" altLang="en-US"/>
          </a:p>
          <a:p>
            <a:pPr lvl="0">
              <a:defRPr sz="2400" b="1">
                <a:solidFill>
                  <a:srgbClr val="ffffff"/>
                </a:solidFill>
                <a:latin typeface="나눔고딕"/>
              </a:defRPr>
            </a:pPr>
            <a:r>
              <a:rPr lang="ko-KR" altLang="en-US"/>
              <a:t>그것은 내게 아주 작은 일입니다. 사실 나도 나 자신을 판단하지 않습니다.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I care very little if I am judged by you or by any human court; </a:t>
            </a:r>
            <a:endParaRPr lang="ko-KR" altLang="en-US"/>
          </a:p>
          <a:p>
            <a:pPr lvl="0">
              <a:defRPr sz="2400" b="1">
                <a:solidFill>
                  <a:srgbClr val="ffffff"/>
                </a:solidFill>
                <a:latin typeface="나눔고딕"/>
              </a:defRPr>
            </a:pPr>
            <a:r>
              <a:rPr lang="ko-KR" altLang="en-US"/>
              <a:t>indeed, I do not even judge myself.</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4</a:t>
            </a:r>
            <a:br>
              <a:rPr lang="ko-KR" altLang="en-US"/>
            </a:br>
            <a:r>
              <a:rPr lang="ko-KR" altLang="en-US"/>
              <a:t>나는 양심에 거리끼는 것이 전혀 없습니다.</a:t>
            </a:r>
            <a:endParaRPr lang="ko-KR" altLang="en-US"/>
          </a:p>
          <a:p>
            <a:pPr lvl="0">
              <a:defRPr sz="2400" b="1">
                <a:solidFill>
                  <a:srgbClr val="ffffff"/>
                </a:solidFill>
                <a:latin typeface="나눔고딕"/>
              </a:defRPr>
            </a:pPr>
            <a:r>
              <a:rPr lang="ko-KR" altLang="en-US"/>
              <a:t>그러나 이것으로 내가 의롭다는 것은 아닙니다. </a:t>
            </a:r>
            <a:endParaRPr lang="ko-KR" altLang="en-US"/>
          </a:p>
          <a:p>
            <a:pPr lvl="0">
              <a:defRPr sz="2400" b="1">
                <a:solidFill>
                  <a:srgbClr val="ffffff"/>
                </a:solidFill>
                <a:latin typeface="나눔고딕"/>
              </a:defRPr>
            </a:pPr>
            <a:r>
              <a:rPr lang="ko-KR" altLang="en-US"/>
              <a:t>나를 판단하시는 분은 주십니다.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My conscience is clear, but that does not make me innocent.</a:t>
            </a:r>
            <a:endParaRPr lang="ko-KR" altLang="en-US"/>
          </a:p>
          <a:p>
            <a:pPr lvl="0">
              <a:defRPr sz="2400" b="1">
                <a:solidFill>
                  <a:srgbClr val="ffffff"/>
                </a:solidFill>
                <a:latin typeface="나눔고딕"/>
              </a:defRPr>
            </a:pPr>
            <a:r>
              <a:rPr lang="ko-KR" altLang="en-US"/>
              <a:t>It is the Lord who judges me.</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5</a:t>
            </a:r>
            <a:br>
              <a:rPr lang="ko-KR" altLang="en-US"/>
            </a:br>
            <a:r>
              <a:rPr lang="ko-KR" altLang="en-US"/>
              <a:t>그러므로 여러분은 때가 되기 전,</a:t>
            </a:r>
            <a:endParaRPr lang="ko-KR" altLang="en-US"/>
          </a:p>
          <a:p>
            <a:pPr lvl="0">
              <a:defRPr sz="2400" b="1">
                <a:solidFill>
                  <a:srgbClr val="ffffff"/>
                </a:solidFill>
                <a:latin typeface="나눔고딕"/>
              </a:defRPr>
            </a:pPr>
            <a:r>
              <a:rPr lang="ko-KR" altLang="en-US"/>
              <a:t> 곧 주께서 오실 때까지는 아무것도 판단하지 마십시오. </a:t>
            </a:r>
            <a:endParaRPr lang="ko-KR" altLang="en-US"/>
          </a:p>
          <a:p>
            <a:pPr lvl="0">
              <a:defRPr sz="2400" b="1">
                <a:solidFill>
                  <a:srgbClr val="ffffff"/>
                </a:solidFill>
                <a:latin typeface="나눔고딕"/>
              </a:defRPr>
            </a:pPr>
            <a:r>
              <a:rPr lang="ko-KR" altLang="en-US"/>
              <a:t>주께서는 어둠 속에 숨겨져 있는 것들을 밝히시고 마음의 동기를 드러내실 것입니다.</a:t>
            </a:r>
            <a:endParaRPr lang="ko-KR" altLang="en-US"/>
          </a:p>
          <a:p>
            <a:pPr lvl="0">
              <a:defRPr sz="2400" b="1">
                <a:solidFill>
                  <a:srgbClr val="ffffff"/>
                </a:solidFill>
                <a:latin typeface="나눔고딕"/>
              </a:defRPr>
            </a:pPr>
            <a:r>
              <a:rPr lang="ko-KR" altLang="en-US"/>
              <a:t> 그때 하나님께서 각 사람을 칭찬하실 것입니다.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Therefore judge nothing before the appointed time; wait till the Lord comes. </a:t>
            </a:r>
            <a:endParaRPr lang="ko-KR" altLang="en-US"/>
          </a:p>
          <a:p>
            <a:pPr lvl="0">
              <a:defRPr sz="2400" b="1">
                <a:solidFill>
                  <a:srgbClr val="ffffff"/>
                </a:solidFill>
                <a:latin typeface="나눔고딕"/>
              </a:defRPr>
            </a:pPr>
            <a:r>
              <a:rPr lang="ko-KR" altLang="en-US"/>
              <a:t>He will bring to light what is hidden in darkness</a:t>
            </a:r>
            <a:endParaRPr lang="ko-KR" altLang="en-US"/>
          </a:p>
          <a:p>
            <a:pPr lvl="0">
              <a:defRPr sz="2400" b="1">
                <a:solidFill>
                  <a:srgbClr val="ffffff"/>
                </a:solidFill>
                <a:latin typeface="나눔고딕"/>
              </a:defRPr>
            </a:pPr>
            <a:r>
              <a:rPr lang="ko-KR" altLang="en-US"/>
              <a:t>and will expose the motives of men's hearts. </a:t>
            </a:r>
            <a:endParaRPr lang="ko-KR" altLang="en-US"/>
          </a:p>
          <a:p>
            <a:pPr lvl="0">
              <a:defRPr sz="2400" b="1">
                <a:solidFill>
                  <a:srgbClr val="ffffff"/>
                </a:solidFill>
                <a:latin typeface="나눔고딕"/>
              </a:defRPr>
            </a:pPr>
            <a:r>
              <a:rPr lang="ko-KR" altLang="en-US"/>
              <a:t>At that time each will receive his praise from God.</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6</a:t>
            </a:r>
            <a:br>
              <a:rPr lang="ko-KR" altLang="en-US"/>
            </a:br>
            <a:r>
              <a:rPr lang="ko-KR" altLang="en-US"/>
              <a:t>형제들이여, 나는 여러분을 위해 이것을 나 자신과 아볼로에게 적용해 설명했습니다.</a:t>
            </a:r>
            <a:endParaRPr lang="ko-KR" altLang="en-US"/>
          </a:p>
          <a:p>
            <a:pPr lvl="0">
              <a:defRPr sz="2400" b="1">
                <a:solidFill>
                  <a:srgbClr val="ffffff"/>
                </a:solidFill>
                <a:latin typeface="나눔고딕"/>
              </a:defRPr>
            </a:pPr>
            <a:r>
              <a:rPr lang="ko-KR" altLang="en-US"/>
              <a:t>이는 여러분이 우리를 통해 </a:t>
            </a:r>
            <a:endParaRPr lang="ko-KR" altLang="en-US"/>
          </a:p>
          <a:p>
            <a:pPr lvl="0">
              <a:defRPr sz="2400" b="1">
                <a:solidFill>
                  <a:srgbClr val="ffffff"/>
                </a:solidFill>
                <a:latin typeface="나눔고딕"/>
              </a:defRPr>
            </a:pPr>
            <a:r>
              <a:rPr lang="ko-KR" altLang="en-US"/>
              <a:t>“기록된 말씀에서 벗어나지 말라”고 한 것을 배워 </a:t>
            </a:r>
            <a:endParaRPr lang="ko-KR" altLang="en-US"/>
          </a:p>
          <a:p>
            <a:pPr lvl="0">
              <a:defRPr sz="2400" b="1">
                <a:solidFill>
                  <a:srgbClr val="ffffff"/>
                </a:solidFill>
                <a:latin typeface="나눔고딕"/>
              </a:defRPr>
            </a:pPr>
            <a:r>
              <a:rPr lang="ko-KR" altLang="en-US"/>
              <a:t>어느 한 쪽을 편들고 다른 쪽을 대적하는 교만에 빠지지 않게 하려는 것입니다.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Now, brothers, I have applied these things to myself </a:t>
            </a:r>
            <a:endParaRPr lang="ko-KR" altLang="en-US"/>
          </a:p>
          <a:p>
            <a:pPr lvl="0">
              <a:defRPr sz="2400" b="1">
                <a:solidFill>
                  <a:srgbClr val="ffffff"/>
                </a:solidFill>
                <a:latin typeface="나눔고딕"/>
              </a:defRPr>
            </a:pPr>
            <a:r>
              <a:rPr lang="ko-KR" altLang="en-US"/>
              <a:t>and Apollos for your benefit, </a:t>
            </a:r>
            <a:endParaRPr lang="ko-KR" altLang="en-US"/>
          </a:p>
          <a:p>
            <a:pPr lvl="0">
              <a:defRPr sz="2400" b="1">
                <a:solidFill>
                  <a:srgbClr val="ffffff"/>
                </a:solidFill>
                <a:latin typeface="나눔고딕"/>
              </a:defRPr>
            </a:pPr>
            <a:r>
              <a:rPr lang="ko-KR" altLang="en-US"/>
              <a:t>so that you may learn from us the meaning of the saying, </a:t>
            </a:r>
            <a:endParaRPr lang="ko-KR" altLang="en-US"/>
          </a:p>
          <a:p>
            <a:pPr lvl="0">
              <a:defRPr sz="2400" b="1">
                <a:solidFill>
                  <a:srgbClr val="ffffff"/>
                </a:solidFill>
                <a:latin typeface="나눔고딕"/>
              </a:defRPr>
            </a:pPr>
            <a:r>
              <a:rPr lang="ko-KR" altLang="en-US"/>
              <a:t>"Do not go beyond what is written." </a:t>
            </a:r>
            <a:endParaRPr lang="ko-KR" altLang="en-US"/>
          </a:p>
          <a:p>
            <a:pPr lvl="0">
              <a:defRPr sz="2400" b="1">
                <a:solidFill>
                  <a:srgbClr val="ffffff"/>
                </a:solidFill>
                <a:latin typeface="나눔고딕"/>
              </a:defRPr>
            </a:pPr>
            <a:r>
              <a:rPr lang="ko-KR" altLang="en-US"/>
              <a:t>Then you will not take pride in one man over against another.</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누가 당신을 구별합니까? 당신이 가진 것 가운데 받지 않은 것이 무엇입니까? 당신이 받은 것이라면 왜 그렇지 않은 것처럼 자랑합니까?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who makes you different from anyone else? What do you have that you did not receive? And if you did receive it, why do you boast as though you did not?</a:t>
            </a:r>
          </a:p>
        </p:txBody>
      </p:sp>
    </p:spTree>
  </p:cSld>
  <p:clrMapOvr>
    <a:masterClrMapping/>
  </p:clrMapOvr>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8</a:t>
            </a:r>
            <a:br>
              <a:rPr lang="ko-KR" altLang="en-US"/>
            </a:br>
            <a:r>
              <a:rPr lang="ko-KR" altLang="en-US"/>
              <a:t>여러분은 이미 배가 불렀고 이미 부유해졌고 우리 없이 왕 노릇 했습니다. </a:t>
            </a:r>
            <a:endParaRPr lang="ko-KR" altLang="en-US"/>
          </a:p>
          <a:p>
            <a:pPr lvl="0">
              <a:defRPr sz="2400" b="1">
                <a:solidFill>
                  <a:srgbClr val="ffffff"/>
                </a:solidFill>
                <a:latin typeface="나눔고딕"/>
              </a:defRPr>
            </a:pPr>
            <a:r>
              <a:rPr lang="ko-KR" altLang="en-US"/>
              <a:t>나는 여러분이 정말 왕처럼 다스렸으면 좋겠습니다. </a:t>
            </a:r>
            <a:endParaRPr lang="ko-KR" altLang="en-US"/>
          </a:p>
          <a:p>
            <a:pPr lvl="0">
              <a:defRPr sz="2400" b="1">
                <a:solidFill>
                  <a:srgbClr val="ffffff"/>
                </a:solidFill>
                <a:latin typeface="나눔고딕"/>
              </a:defRPr>
            </a:pPr>
            <a:r>
              <a:rPr lang="ko-KR" altLang="en-US"/>
              <a:t>그래서 우리도 여러분과 함께 왕 노릇 할 수 있었으면 좋겠습니다.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Already you have all you want! Already you have become rich! </a:t>
            </a:r>
            <a:endParaRPr lang="ko-KR" altLang="en-US"/>
          </a:p>
          <a:p>
            <a:pPr lvl="0">
              <a:defRPr sz="2400" b="1">
                <a:solidFill>
                  <a:srgbClr val="ffffff"/>
                </a:solidFill>
                <a:latin typeface="나눔고딕"/>
              </a:defRPr>
            </a:pPr>
            <a:r>
              <a:rPr lang="ko-KR" altLang="en-US"/>
              <a:t>You have become kings -- and that without us! </a:t>
            </a:r>
            <a:endParaRPr lang="ko-KR" altLang="en-US"/>
          </a:p>
          <a:p>
            <a:pPr lvl="0">
              <a:defRPr sz="2400" b="1">
                <a:solidFill>
                  <a:srgbClr val="ffffff"/>
                </a:solidFill>
                <a:latin typeface="나눔고딕"/>
              </a:defRPr>
            </a:pPr>
            <a:r>
              <a:rPr lang="ko-KR" altLang="en-US"/>
              <a:t>How I wish that you really had become kings </a:t>
            </a:r>
            <a:endParaRPr lang="ko-KR" altLang="en-US"/>
          </a:p>
          <a:p>
            <a:pPr lvl="0">
              <a:defRPr sz="2400" b="1">
                <a:solidFill>
                  <a:srgbClr val="ffffff"/>
                </a:solidFill>
                <a:latin typeface="나눔고딕"/>
              </a:defRPr>
            </a:pPr>
            <a:r>
              <a:rPr lang="ko-KR" altLang="en-US"/>
              <a:t>so that we might be kings with you!</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lvl="0">
              <a:defRPr sz="3500" b="1">
                <a:solidFill>
                  <a:srgbClr val="ffffff"/>
                </a:solidFill>
                <a:latin typeface="나눔고딕"/>
              </a:defRPr>
            </a:pPr>
            <a:r>
              <a:rPr lang="ko-KR" altLang="en-US"/>
              <a:t>고린도전서 1 Corinthians | 4장</a:t>
            </a:r>
            <a:endParaRPr lang="ko-KR" altLang="en-US"/>
          </a:p>
        </p:txBody>
      </p:sp>
      <p:sp>
        <p:nvSpPr>
          <p:cNvPr id="3" name="TextBox 2"/>
          <p:cNvSpPr txBox="1"/>
          <p:nvPr/>
        </p:nvSpPr>
        <p:spPr>
          <a:xfrm>
            <a:off x="402336" y="2194560"/>
            <a:ext cx="10881360" cy="1188720"/>
          </a:xfrm>
          <a:prstGeom prst="rect">
            <a:avLst/>
          </a:prstGeom>
          <a:noFill/>
        </p:spPr>
        <p:txBody>
          <a:bodyPr wrap="none">
            <a:spAutoFit/>
          </a:bodyPr>
          <a:lstStyle/>
          <a:p>
            <a:pPr lvl="0">
              <a:defRPr sz="2400" b="1">
                <a:solidFill>
                  <a:srgbClr val="ffffff"/>
                </a:solidFill>
                <a:latin typeface="나눔고딕"/>
              </a:defRPr>
            </a:pPr>
            <a:r>
              <a:rPr lang="ko-KR" altLang="en-US"/>
              <a:t>9</a:t>
            </a:r>
            <a:br>
              <a:rPr lang="ko-KR" altLang="en-US"/>
            </a:br>
            <a:r>
              <a:rPr lang="ko-KR" altLang="en-US"/>
              <a:t>그러나 내가 생각하기에 하나님께서는 </a:t>
            </a:r>
            <a:endParaRPr lang="ko-KR" altLang="en-US"/>
          </a:p>
          <a:p>
            <a:pPr lvl="0">
              <a:defRPr sz="2400" b="1">
                <a:solidFill>
                  <a:srgbClr val="ffffff"/>
                </a:solidFill>
                <a:latin typeface="나눔고딕"/>
              </a:defRPr>
            </a:pPr>
            <a:r>
              <a:rPr lang="ko-KR" altLang="en-US"/>
              <a:t>사도인 우리를 죽이기로 작정한 사람들같이 맨 끝자리에 두셨으니 </a:t>
            </a:r>
            <a:endParaRPr lang="ko-KR" altLang="en-US"/>
          </a:p>
          <a:p>
            <a:pPr lvl="0">
              <a:defRPr sz="2400" b="1">
                <a:solidFill>
                  <a:srgbClr val="ffffff"/>
                </a:solidFill>
                <a:latin typeface="나눔고딕"/>
              </a:defRPr>
            </a:pPr>
            <a:r>
              <a:rPr lang="ko-KR" altLang="en-US"/>
              <a:t>우리가 세상과 천사들과 사람들에게 구경거리가 됐습니다.</a:t>
            </a:r>
            <a:endParaRPr lang="ko-KR" altLang="en-US"/>
          </a:p>
        </p:txBody>
      </p:sp>
      <p:sp>
        <p:nvSpPr>
          <p:cNvPr id="4" name="TextBox 3"/>
          <p:cNvSpPr txBox="1"/>
          <p:nvPr/>
        </p:nvSpPr>
        <p:spPr>
          <a:xfrm>
            <a:off x="402336" y="4663440"/>
            <a:ext cx="10213848" cy="1746504"/>
          </a:xfrm>
          <a:prstGeom prst="rect">
            <a:avLst/>
          </a:prstGeom>
          <a:noFill/>
        </p:spPr>
        <p:txBody>
          <a:bodyPr wrap="none">
            <a:spAutoFit/>
          </a:bodyPr>
          <a:lstStyle/>
          <a:p>
            <a:pPr lvl="0">
              <a:defRPr sz="2400" b="1">
                <a:solidFill>
                  <a:srgbClr val="ffffff"/>
                </a:solidFill>
                <a:latin typeface="나눔고딕"/>
              </a:defRPr>
            </a:pPr>
            <a:r>
              <a:rPr lang="ko-KR" altLang="en-US"/>
              <a:t>For it seems to me that God has put us apostles on display </a:t>
            </a:r>
            <a:endParaRPr lang="ko-KR" altLang="en-US"/>
          </a:p>
          <a:p>
            <a:pPr lvl="0">
              <a:defRPr sz="2400" b="1">
                <a:solidFill>
                  <a:srgbClr val="ffffff"/>
                </a:solidFill>
                <a:latin typeface="나눔고딕"/>
              </a:defRPr>
            </a:pPr>
            <a:r>
              <a:rPr lang="ko-KR" altLang="en-US"/>
              <a:t>at the end of the procession, like men condemned to die in the arena. </a:t>
            </a:r>
            <a:endParaRPr lang="ko-KR" altLang="en-US"/>
          </a:p>
          <a:p>
            <a:pPr lvl="0">
              <a:defRPr sz="2400" b="1">
                <a:solidFill>
                  <a:srgbClr val="ffffff"/>
                </a:solidFill>
                <a:latin typeface="나눔고딕"/>
              </a:defRPr>
            </a:pPr>
            <a:r>
              <a:rPr lang="ko-KR" altLang="en-US"/>
              <a:t>We have been made a spectacle to the whole universe, </a:t>
            </a:r>
            <a:endParaRPr lang="ko-KR" altLang="en-US"/>
          </a:p>
          <a:p>
            <a:pPr lvl="0">
              <a:defRPr sz="2400" b="1">
                <a:solidFill>
                  <a:srgbClr val="ffffff"/>
                </a:solidFill>
                <a:latin typeface="나눔고딕"/>
              </a:defRPr>
            </a:pPr>
            <a:r>
              <a:rPr lang="ko-KR" altLang="en-US"/>
              <a:t>to angels as well as to men.</a:t>
            </a: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988</ep:Words>
  <ep:PresentationFormat>와이드스크린</ep:PresentationFormat>
  <ep:Paragraphs>120</ep:Paragraphs>
  <ep:Slides>21</ep:Slides>
  <ep:Notes>0</ep:Notes>
  <ep:TotalTime>0</ep:TotalTime>
  <ep:HiddenSlides>0</ep:HiddenSlides>
  <ep:MMClips>0</ep:MMClips>
  <ep:HeadingPairs>
    <vt:vector size="4" baseType="variant">
      <vt:variant>
        <vt:lpstr>테마</vt:lpstr>
      </vt:variant>
      <vt:variant>
        <vt:i4>1</vt:i4>
      </vt:variant>
      <vt:variant>
        <vt:lpstr>슬라이드 제목</vt:lpstr>
      </vt:variant>
      <vt:variant>
        <vt:i4>21</vt:i4>
      </vt:variant>
    </vt:vector>
  </ep:HeadingPairs>
  <ep:TitlesOfParts>
    <vt:vector size="22" baseType="lpstr">
      <vt:lpstr>7_Office 테마</vt:lpstr>
      <vt:lpstr>슬라이드 1</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2019-02-17T10:11:46.000</dcterms:created>
  <dc:creator>Microsoft Office 사용자</dc:creator>
  <cp:lastModifiedBy>USER</cp:lastModifiedBy>
  <dcterms:modified xsi:type="dcterms:W3CDTF">2022-09-07T04:33:27.239</dcterms:modified>
  <cp:revision>130</cp:revision>
  <dc:title>PowerPoint 프레젠테이션</dc:title>
  <cp:version/>
</cp:coreProperties>
</file>

<file path=docProps/custom.xml><?xml version="1.0" encoding="utf-8"?>
<cfp:Properties xmlns:r="http://schemas.openxmlformats.org/officeDocument/2006/relationships" xmlns:cfp="http://schemas.openxmlformats.org/officeDocument/2006/custom-properties" xmlns:vt="http://schemas.openxmlformats.org/officeDocument/2006/docPropsVTypes"/>
</file>