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746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115" y="182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FF6D1817-882F-4A44-92A5-C0EF71714840}" type="datetime1">
              <a:rPr kumimoji="1" lang="ko-KR" altLang="en-US"/>
              <a:pPr lvl="0">
                <a:defRPr/>
              </a:pPr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kumimoji="1" lang="ko-KR" altLang="en-US"/>
              <a:t>마스터 텍스트 스타일을 편집하려면 클릭</a:t>
            </a:r>
            <a:endParaRPr kumimoji="1" lang="ko-KR" altLang="en-US"/>
          </a:p>
          <a:p>
            <a:pPr lvl="1">
              <a:defRPr/>
            </a:pPr>
            <a:r>
              <a:rPr kumimoji="1" lang="ko-KR" altLang="en-US"/>
              <a:t>두 번째 수준</a:t>
            </a:r>
            <a:endParaRPr kumimoji="1" lang="ko-KR" altLang="en-US"/>
          </a:p>
          <a:p>
            <a:pPr lvl="2">
              <a:defRPr/>
            </a:pPr>
            <a:r>
              <a:rPr kumimoji="1" lang="ko-KR" altLang="en-US"/>
              <a:t>세 번째 수준</a:t>
            </a:r>
            <a:endParaRPr kumimoji="1" lang="ko-KR" altLang="en-US"/>
          </a:p>
          <a:p>
            <a:pPr lvl="3">
              <a:defRPr/>
            </a:pPr>
            <a:r>
              <a:rPr kumimoji="1" lang="ko-KR" altLang="en-US"/>
              <a:t>네 번째 수준</a:t>
            </a:r>
            <a:endParaRPr kumimoji="1" lang="ko-KR" altLang="en-US"/>
          </a:p>
          <a:p>
            <a:pPr lvl="4">
              <a:defRPr/>
            </a:pPr>
            <a:r>
              <a:rPr kumimoji="1" lang="ko-KR" altLang="en-US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kumimoji="1" lang="ko-KR" altLang="en-US"/>
              <a:t/>
            </a:r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879D9AA-53CD-A94B-9002-8F3D2BD40A7E}" type="slidenum">
              <a:rPr kumimoji="1" lang="ko-KR" altLang="en-US"/>
              <a:pPr lvl="0">
                <a:defRPr/>
              </a:pPr>
              <a:t>‹#›</a:t>
            </a:fld>
            <a:endParaRPr kumimoji="1"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﻿1</a:t>
            </a:r>
            <a:br>
              <a:rPr lang="ko-KR" altLang="en-US"/>
            </a:br>
            <a:r>
              <a:rPr lang="ko-KR" altLang="en-US"/>
              <a:t>심지어 여러분 가운데 음행이 있다는 소문이 들립니다.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심지어 누가 자기 아버지의 아내와 동거하는 사람까지 있다고 하니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이러한 음행은 이방 사람들에게도 없는 일입니다.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It is actually reported that there is sexual immorality among you,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of a kind that does not occur even among pagans: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 man has his father's wife.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10</a:t>
            </a:r>
            <a:br>
              <a:rPr lang="ko-KR" altLang="en-US"/>
            </a:br>
            <a:r>
              <a:rPr lang="ko-KR" altLang="en-US"/>
              <a:t>이 말은 이 세상의 음행하는 사람들이나 탐욕하는 사람들,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약탈하는 사람들이나 우상숭배하는 사람들과 전혀 어울리지 말라는 뜻이 아닙니다.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 만일 그렇게 하려면 여러분은 이 세상 밖으로 나가야 할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at all meaning the people of this world who are immoral,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or the greedy and swindlers, or idolaters.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In that case you would have to leave this world.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11</a:t>
            </a:r>
            <a:br>
              <a:rPr lang="ko-KR" altLang="en-US"/>
            </a:br>
            <a:r>
              <a:rPr lang="ko-KR" altLang="en-US"/>
              <a:t>지금 내가 여러분에게 어울리지 말라고 쓴 것은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만일 형제라 불리는 어떤 사람이 음행하는 사람이거나 탐욕하는 사람이거나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우상숭배하는 사람이거나 중상모략하는 사람이거나 술꾼이거나 약탈하는 사람이면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그런 사람과는 함께 먹지도 말라는 것입니다.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now I am writing you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that you must not associate with anyone who calls himself a brother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is sexually immoral or greedy, an idolater or a slanderer, a drunkard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or a swindler. With such a man do not even eat.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12</a:t>
            </a:r>
            <a:br>
              <a:rPr lang="ko-KR" altLang="en-US"/>
            </a:br>
            <a:r>
              <a:rPr lang="ko-KR" altLang="en-US"/>
              <a:t>교회 밖에 있는 사람들을 판단하는 것이 나와 무슨 상관이 있겠습니까?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여러분이 판단해야 할 사람은 교회 안에 있는 사람들이 아닙니까?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What business is it of mine to judge those outside the church?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Are you not to judge those inside?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13</a:t>
            </a:r>
            <a:br>
              <a:rPr lang="ko-KR" altLang="en-US"/>
            </a:br>
            <a:r>
              <a:rPr lang="ko-KR" altLang="en-US"/>
              <a:t>밖에 있는 사람들은 하나님께서 판단하실 것입니다.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“그 악한 사람을 여러분 가운데서 내쫓으십시오.”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God will judge those outside. "Expel the wicked man from among you."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2</a:t>
            </a:r>
            <a:br>
              <a:rPr lang="ko-KR" altLang="en-US"/>
            </a:br>
            <a:r>
              <a:rPr lang="ko-KR" altLang="en-US"/>
              <a:t>그런데도 여러분이 자만합니까?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오히려 여러분은 슬퍼하고 마음 아파하며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그런 짓을 행한 사람을 내쫓아야 하지 않겠습니까?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you are proud!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Shouldn't you rather have been filled with grief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have put out of your fellowship the man who did this?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3</a:t>
            </a:r>
            <a:br>
              <a:rPr lang="ko-KR" altLang="en-US"/>
            </a:br>
            <a:r>
              <a:rPr lang="ko-KR" altLang="en-US"/>
              <a:t>내가 비록 몸으로는 떠나 있으나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영으로는 여러분과 함께 있어 내가 마치 여러분과 함께 있는 것같이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그런 짓을 행한 사람을 이미 심판했습니다.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Even though I am not physically present, I am with you in spirit.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have already passed judgment on the one who did this,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just as if I were present.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4</a:t>
            </a:r>
            <a:br>
              <a:rPr lang="ko-KR" altLang="en-US"/>
            </a:br>
            <a:r>
              <a:rPr lang="ko-KR" altLang="en-US"/>
              <a:t>여러분이 우리 주 예수의 이름으로 모일 때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내 영이 우리 주 예수의 능력과 더불어 여러분과 함께 있으니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When you are assembled in the name of our Lord Jesus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I am with you in spirit, and the power of our Lord Jesus is present,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5</a:t>
            </a:r>
            <a:br>
              <a:rPr lang="ko-KR" altLang="en-US"/>
            </a:br>
            <a:r>
              <a:rPr lang="ko-KR" altLang="en-US"/>
              <a:t>그런 사람을 사탄에게 넘겨주십시오.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이는 그 육신은 멸망하더라도 그 영은 주의 날에 구원을 얻게 하기 위함입니다.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hand this man over to Satan,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so that the sinful nature may be destroyed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and his spirit saved on the day of the Lord.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6</a:t>
            </a:r>
            <a:br>
              <a:rPr lang="ko-KR" altLang="en-US"/>
            </a:br>
            <a:r>
              <a:rPr lang="ko-KR" altLang="en-US"/>
              <a:t>여러분이 자랑하는 것은 옳지 않습니다.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여러분은 적은 누룩이 온 덩어리를 부풀게 하는 것을 알지 못합니까?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Your boasting is not good.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Don't you know that a little yeast works through the whole batch of dough?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7</a:t>
            </a:r>
            <a:br>
              <a:rPr lang="ko-KR" altLang="en-US"/>
            </a:br>
            <a:r>
              <a:rPr lang="ko-KR" altLang="en-US"/>
              <a:t>여러분은 새 반죽 덩이가 되기 위해 묵은 누룩을 제거해 버리십시오.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우리의 유월절 양이신 그리스도께서 희생되심으로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우리가 누룩 없는 반죽이 됐기 때문입니다.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Get rid of the old yeast that you may be a new batch without yeast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-as you really are. For Christ, our Passover lamb, has been sacrificed.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8</a:t>
            </a:r>
            <a:br>
              <a:rPr lang="ko-KR" altLang="en-US"/>
            </a:br>
            <a:r>
              <a:rPr lang="ko-KR" altLang="en-US"/>
              <a:t>그러므로 묵은 누룩, 곧 악하고 해로운 누룩이 든 빵으로 절기를 지키지 말고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오직 순결함과 진실함, 곧 누룩 없는 빵으로 지킵시다.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Therefore let us keep the Festival,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not with the old yeast, the yeast of malice and wickedness, </a:t>
            </a:r>
            <a:endParaRPr lang="ko-KR" altLang="en-US"/>
          </a:p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but with bread without yeast, the bread of sincerity and truth.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고린도전서 1 Corinthians | 5장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9</a:t>
            </a:r>
            <a:br>
              <a:rPr lang="ko-KR" altLang="en-US"/>
            </a:br>
            <a:r>
              <a:rPr lang="ko-KR" altLang="en-US"/>
              <a:t>나는 내 편지에 여러분에게 음행하는 사람들과 어울리지 말라고 썼습니다.</a:t>
            </a: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/>
              <a:t>I have written you in my letter not to associate with sexually immoral people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631</ep:Words>
  <ep:PresentationFormat>와이드스크린</ep:PresentationFormat>
  <ep:Paragraphs>77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7_Office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2019-02-17T10:11:46.000</dcterms:created>
  <dc:creator>Microsoft Office 사용자</dc:creator>
  <cp:lastModifiedBy>USER</cp:lastModifiedBy>
  <dcterms:modified xsi:type="dcterms:W3CDTF">2022-09-07T04:38:26.239</dcterms:modified>
  <cp:revision>131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